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99" r:id="rId3"/>
    <p:sldId id="267" r:id="rId4"/>
    <p:sldId id="301" r:id="rId5"/>
    <p:sldId id="297" r:id="rId6"/>
    <p:sldId id="313" r:id="rId7"/>
    <p:sldId id="296" r:id="rId8"/>
    <p:sldId id="316" r:id="rId9"/>
    <p:sldId id="315" r:id="rId10"/>
    <p:sldId id="310" r:id="rId11"/>
    <p:sldId id="304" r:id="rId12"/>
    <p:sldId id="306" r:id="rId13"/>
    <p:sldId id="305" r:id="rId14"/>
    <p:sldId id="307" r:id="rId15"/>
    <p:sldId id="309" r:id="rId16"/>
    <p:sldId id="308" r:id="rId17"/>
    <p:sldId id="302" r:id="rId18"/>
    <p:sldId id="317" r:id="rId19"/>
    <p:sldId id="298" r:id="rId20"/>
    <p:sldId id="314" r:id="rId21"/>
    <p:sldId id="290" r:id="rId22"/>
    <p:sldId id="292" r:id="rId23"/>
    <p:sldId id="294" r:id="rId24"/>
    <p:sldId id="288" r:id="rId25"/>
    <p:sldId id="284" r:id="rId26"/>
    <p:sldId id="318" r:id="rId27"/>
    <p:sldId id="319" r:id="rId28"/>
    <p:sldId id="311" r:id="rId29"/>
    <p:sldId id="303" r:id="rId30"/>
    <p:sldId id="312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08EA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687"/>
  </p:normalViewPr>
  <p:slideViewPr>
    <p:cSldViewPr snapToGrid="0" snapToObjects="1">
      <p:cViewPr varScale="1">
        <p:scale>
          <a:sx n="72" d="100"/>
          <a:sy n="72" d="100"/>
        </p:scale>
        <p:origin x="63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cked"/>
        <c:varyColors val="0"/>
        <c:ser>
          <c:idx val="0"/>
          <c:order val="0"/>
          <c:tx>
            <c:strRef>
              <c:f>Hoja1!$C$25:$C$43</c:f>
              <c:strCache>
                <c:ptCount val="19"/>
              </c:strCache>
            </c:strRef>
          </c:tx>
          <c:spPr>
            <a:ln w="22225" cap="rnd">
              <a:solidFill>
                <a:schemeClr val="accent1"/>
              </a:solidFill>
            </a:ln>
            <a:effectLst>
              <a:glow rad="139700">
                <a:schemeClr val="accent1">
                  <a:satMod val="175000"/>
                  <a:alpha val="14000"/>
                </a:schemeClr>
              </a:glow>
            </a:effectLst>
          </c:spPr>
          <c:marker>
            <c:symbol val="none"/>
          </c:marker>
          <c:cat>
            <c:multiLvlStrRef>
              <c:f>Hoja1!$A$1:$B$19</c:f>
              <c:multiLvlStrCache>
                <c:ptCount val="19"/>
                <c:lvl>
                  <c:pt idx="0">
                    <c:v>MUNICIPIO</c:v>
                  </c:pt>
                  <c:pt idx="1">
                    <c:v>PIEDRAS NEGRAS</c:v>
                  </c:pt>
                  <c:pt idx="2">
                    <c:v>ACUÑA</c:v>
                  </c:pt>
                  <c:pt idx="3">
                    <c:v>MONCLOVA</c:v>
                  </c:pt>
                  <c:pt idx="4">
                    <c:v>RAMOS</c:v>
                  </c:pt>
                  <c:pt idx="5">
                    <c:v>TORREÓN</c:v>
                  </c:pt>
                  <c:pt idx="6">
                    <c:v>SALTILLO</c:v>
                  </c:pt>
                  <c:pt idx="7">
                    <c:v>PIEDRAS NEGRAS</c:v>
                  </c:pt>
                  <c:pt idx="8">
                    <c:v>ACUÑA</c:v>
                  </c:pt>
                  <c:pt idx="9">
                    <c:v>MONCLOVA</c:v>
                  </c:pt>
                  <c:pt idx="10">
                    <c:v>RAMOS</c:v>
                  </c:pt>
                  <c:pt idx="11">
                    <c:v>TORREÓN</c:v>
                  </c:pt>
                  <c:pt idx="12">
                    <c:v>SALTILLO</c:v>
                  </c:pt>
                  <c:pt idx="13">
                    <c:v>PIEDRAS NEGRAS</c:v>
                  </c:pt>
                  <c:pt idx="14">
                    <c:v>ACUÑA</c:v>
                  </c:pt>
                  <c:pt idx="15">
                    <c:v>MONCLOVA</c:v>
                  </c:pt>
                  <c:pt idx="16">
                    <c:v>RAMOS</c:v>
                  </c:pt>
                  <c:pt idx="17">
                    <c:v>TORREÓN</c:v>
                  </c:pt>
                  <c:pt idx="18">
                    <c:v>SALTILLO</c:v>
                  </c:pt>
                </c:lvl>
                <c:lvl>
                  <c:pt idx="0">
                    <c:v>AÑO 2019</c:v>
                  </c:pt>
                  <c:pt idx="1">
                    <c:v>AÑO 2019</c:v>
                  </c:pt>
                  <c:pt idx="2">
                    <c:v>AÑO 2019</c:v>
                  </c:pt>
                  <c:pt idx="3">
                    <c:v>AÑO 2019</c:v>
                  </c:pt>
                  <c:pt idx="4">
                    <c:v>AÑO 2019</c:v>
                  </c:pt>
                  <c:pt idx="5">
                    <c:v>AÑO 2019</c:v>
                  </c:pt>
                  <c:pt idx="6">
                    <c:v>AÑO 2019</c:v>
                  </c:pt>
                  <c:pt idx="7">
                    <c:v>AÑO 2020</c:v>
                  </c:pt>
                  <c:pt idx="8">
                    <c:v>AÑO 2020</c:v>
                  </c:pt>
                  <c:pt idx="9">
                    <c:v>AÑO 2020</c:v>
                  </c:pt>
                  <c:pt idx="10">
                    <c:v>AÑO 2020</c:v>
                  </c:pt>
                  <c:pt idx="11">
                    <c:v>AÑO 2020</c:v>
                  </c:pt>
                  <c:pt idx="12">
                    <c:v>AÑO 2020</c:v>
                  </c:pt>
                  <c:pt idx="13">
                    <c:v>AÑO 2021</c:v>
                  </c:pt>
                  <c:pt idx="14">
                    <c:v>AÑO 2021</c:v>
                  </c:pt>
                  <c:pt idx="15">
                    <c:v>AÑO 2021</c:v>
                  </c:pt>
                  <c:pt idx="16">
                    <c:v>AÑO 2021</c:v>
                  </c:pt>
                  <c:pt idx="17">
                    <c:v>AÑO 2021</c:v>
                  </c:pt>
                  <c:pt idx="18">
                    <c:v>AÑO 2021</c:v>
                  </c:pt>
                </c:lvl>
              </c:multiLvlStrCache>
            </c:multiLvlStrRef>
          </c:cat>
          <c:val>
            <c:numRef>
              <c:f>Hoja1!$C$1:$C$19</c:f>
              <c:numCache>
                <c:formatCode>General</c:formatCode>
                <c:ptCount val="19"/>
                <c:pt idx="0">
                  <c:v>0</c:v>
                </c:pt>
                <c:pt idx="1">
                  <c:v>2293</c:v>
                </c:pt>
                <c:pt idx="2">
                  <c:v>0</c:v>
                </c:pt>
                <c:pt idx="3">
                  <c:v>22250</c:v>
                </c:pt>
                <c:pt idx="4">
                  <c:v>1050</c:v>
                </c:pt>
                <c:pt idx="5">
                  <c:v>9726</c:v>
                </c:pt>
                <c:pt idx="6">
                  <c:v>14400</c:v>
                </c:pt>
                <c:pt idx="7">
                  <c:v>2350</c:v>
                </c:pt>
                <c:pt idx="8">
                  <c:v>0</c:v>
                </c:pt>
                <c:pt idx="9">
                  <c:v>0</c:v>
                </c:pt>
                <c:pt idx="10">
                  <c:v>1018</c:v>
                </c:pt>
                <c:pt idx="11">
                  <c:v>16078</c:v>
                </c:pt>
                <c:pt idx="12">
                  <c:v>16971</c:v>
                </c:pt>
                <c:pt idx="13">
                  <c:v>2350</c:v>
                </c:pt>
                <c:pt idx="14">
                  <c:v>0</c:v>
                </c:pt>
                <c:pt idx="15">
                  <c:v>0</c:v>
                </c:pt>
                <c:pt idx="16">
                  <c:v>1018</c:v>
                </c:pt>
                <c:pt idx="17">
                  <c:v>16078</c:v>
                </c:pt>
                <c:pt idx="18">
                  <c:v>16971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BC7-4730-A1BD-F1C84D1ED1CC}"/>
            </c:ext>
          </c:extLst>
        </c:ser>
        <c:ser>
          <c:idx val="1"/>
          <c:order val="1"/>
          <c:tx>
            <c:strRef>
              <c:f>Hoja1!$D$1:$D$19</c:f>
              <c:strCache>
                <c:ptCount val="19"/>
                <c:pt idx="0">
                  <c:v>RECHAZADOS</c:v>
                </c:pt>
                <c:pt idx="1">
                  <c:v>400</c:v>
                </c:pt>
                <c:pt idx="2">
                  <c:v>S/INF</c:v>
                </c:pt>
                <c:pt idx="3">
                  <c:v>30</c:v>
                </c:pt>
                <c:pt idx="4">
                  <c:v>S/INF</c:v>
                </c:pt>
                <c:pt idx="5">
                  <c:v>1306</c:v>
                </c:pt>
                <c:pt idx="6">
                  <c:v>1870</c:v>
                </c:pt>
                <c:pt idx="7">
                  <c:v>300</c:v>
                </c:pt>
                <c:pt idx="8">
                  <c:v>S/INF</c:v>
                </c:pt>
                <c:pt idx="9">
                  <c:v>S/INF</c:v>
                </c:pt>
                <c:pt idx="10">
                  <c:v>220</c:v>
                </c:pt>
                <c:pt idx="11">
                  <c:v>3324</c:v>
                </c:pt>
                <c:pt idx="12">
                  <c:v>2766</c:v>
                </c:pt>
                <c:pt idx="13">
                  <c:v>300</c:v>
                </c:pt>
                <c:pt idx="14">
                  <c:v>S/INF</c:v>
                </c:pt>
                <c:pt idx="15">
                  <c:v>S/INF</c:v>
                </c:pt>
                <c:pt idx="16">
                  <c:v>220</c:v>
                </c:pt>
                <c:pt idx="17">
                  <c:v>3324</c:v>
                </c:pt>
                <c:pt idx="18">
                  <c:v>2766</c:v>
                </c:pt>
              </c:strCache>
            </c:strRef>
          </c:tx>
          <c:spPr>
            <a:ln w="22225" cap="rnd">
              <a:solidFill>
                <a:schemeClr val="accent2"/>
              </a:solidFill>
            </a:ln>
            <a:effectLst>
              <a:glow rad="139700">
                <a:schemeClr val="accent2">
                  <a:satMod val="175000"/>
                  <a:alpha val="14000"/>
                </a:schemeClr>
              </a:glow>
            </a:effectLst>
          </c:spPr>
          <c:marker>
            <c:symbol val="none"/>
          </c:marker>
          <c:cat>
            <c:multiLvlStrRef>
              <c:f>Hoja1!$A$1:$B$19</c:f>
              <c:multiLvlStrCache>
                <c:ptCount val="19"/>
                <c:lvl>
                  <c:pt idx="0">
                    <c:v>MUNICIPIO</c:v>
                  </c:pt>
                  <c:pt idx="1">
                    <c:v>PIEDRAS NEGRAS</c:v>
                  </c:pt>
                  <c:pt idx="2">
                    <c:v>ACUÑA</c:v>
                  </c:pt>
                  <c:pt idx="3">
                    <c:v>MONCLOVA</c:v>
                  </c:pt>
                  <c:pt idx="4">
                    <c:v>RAMOS</c:v>
                  </c:pt>
                  <c:pt idx="5">
                    <c:v>TORREÓN</c:v>
                  </c:pt>
                  <c:pt idx="6">
                    <c:v>SALTILLO</c:v>
                  </c:pt>
                  <c:pt idx="7">
                    <c:v>PIEDRAS NEGRAS</c:v>
                  </c:pt>
                  <c:pt idx="8">
                    <c:v>ACUÑA</c:v>
                  </c:pt>
                  <c:pt idx="9">
                    <c:v>MONCLOVA</c:v>
                  </c:pt>
                  <c:pt idx="10">
                    <c:v>RAMOS</c:v>
                  </c:pt>
                  <c:pt idx="11">
                    <c:v>TORREÓN</c:v>
                  </c:pt>
                  <c:pt idx="12">
                    <c:v>SALTILLO</c:v>
                  </c:pt>
                  <c:pt idx="13">
                    <c:v>PIEDRAS NEGRAS</c:v>
                  </c:pt>
                  <c:pt idx="14">
                    <c:v>ACUÑA</c:v>
                  </c:pt>
                  <c:pt idx="15">
                    <c:v>MONCLOVA</c:v>
                  </c:pt>
                  <c:pt idx="16">
                    <c:v>RAMOS</c:v>
                  </c:pt>
                  <c:pt idx="17">
                    <c:v>TORREÓN</c:v>
                  </c:pt>
                  <c:pt idx="18">
                    <c:v>SALTILLO</c:v>
                  </c:pt>
                </c:lvl>
                <c:lvl>
                  <c:pt idx="0">
                    <c:v>AÑO 2019</c:v>
                  </c:pt>
                  <c:pt idx="1">
                    <c:v>AÑO 2019</c:v>
                  </c:pt>
                  <c:pt idx="2">
                    <c:v>AÑO 2019</c:v>
                  </c:pt>
                  <c:pt idx="3">
                    <c:v>AÑO 2019</c:v>
                  </c:pt>
                  <c:pt idx="4">
                    <c:v>AÑO 2019</c:v>
                  </c:pt>
                  <c:pt idx="5">
                    <c:v>AÑO 2019</c:v>
                  </c:pt>
                  <c:pt idx="6">
                    <c:v>AÑO 2019</c:v>
                  </c:pt>
                  <c:pt idx="7">
                    <c:v>AÑO 2020</c:v>
                  </c:pt>
                  <c:pt idx="8">
                    <c:v>AÑO 2020</c:v>
                  </c:pt>
                  <c:pt idx="9">
                    <c:v>AÑO 2020</c:v>
                  </c:pt>
                  <c:pt idx="10">
                    <c:v>AÑO 2020</c:v>
                  </c:pt>
                  <c:pt idx="11">
                    <c:v>AÑO 2020</c:v>
                  </c:pt>
                  <c:pt idx="12">
                    <c:v>AÑO 2020</c:v>
                  </c:pt>
                  <c:pt idx="13">
                    <c:v>AÑO 2021</c:v>
                  </c:pt>
                  <c:pt idx="14">
                    <c:v>AÑO 2021</c:v>
                  </c:pt>
                  <c:pt idx="15">
                    <c:v>AÑO 2021</c:v>
                  </c:pt>
                  <c:pt idx="16">
                    <c:v>AÑO 2021</c:v>
                  </c:pt>
                  <c:pt idx="17">
                    <c:v>AÑO 2021</c:v>
                  </c:pt>
                  <c:pt idx="18">
                    <c:v>AÑO 2021</c:v>
                  </c:pt>
                </c:lvl>
              </c:multiLvlStrCache>
            </c:multiLvlStrRef>
          </c:cat>
          <c:val>
            <c:numRef>
              <c:f>Hoja1!$C$1:$C$19</c:f>
              <c:numCache>
                <c:formatCode>General</c:formatCode>
                <c:ptCount val="19"/>
                <c:pt idx="0">
                  <c:v>0</c:v>
                </c:pt>
                <c:pt idx="1">
                  <c:v>2293</c:v>
                </c:pt>
                <c:pt idx="2">
                  <c:v>0</c:v>
                </c:pt>
                <c:pt idx="3">
                  <c:v>22250</c:v>
                </c:pt>
                <c:pt idx="4">
                  <c:v>1050</c:v>
                </c:pt>
                <c:pt idx="5">
                  <c:v>9726</c:v>
                </c:pt>
                <c:pt idx="6">
                  <c:v>14400</c:v>
                </c:pt>
                <c:pt idx="7">
                  <c:v>2350</c:v>
                </c:pt>
                <c:pt idx="8">
                  <c:v>0</c:v>
                </c:pt>
                <c:pt idx="9">
                  <c:v>0</c:v>
                </c:pt>
                <c:pt idx="10">
                  <c:v>1018</c:v>
                </c:pt>
                <c:pt idx="11">
                  <c:v>16078</c:v>
                </c:pt>
                <c:pt idx="12">
                  <c:v>16971</c:v>
                </c:pt>
                <c:pt idx="13">
                  <c:v>2350</c:v>
                </c:pt>
                <c:pt idx="14">
                  <c:v>0</c:v>
                </c:pt>
                <c:pt idx="15">
                  <c:v>0</c:v>
                </c:pt>
                <c:pt idx="16">
                  <c:v>1018</c:v>
                </c:pt>
                <c:pt idx="17">
                  <c:v>16078</c:v>
                </c:pt>
                <c:pt idx="18">
                  <c:v>16971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BC7-4730-A1BD-F1C84D1ED1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49375224"/>
        <c:axId val="349375552"/>
      </c:lineChart>
      <c:catAx>
        <c:axId val="349375224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349375552"/>
        <c:crosses val="autoZero"/>
        <c:auto val="1"/>
        <c:lblAlgn val="ctr"/>
        <c:lblOffset val="100"/>
        <c:noMultiLvlLbl val="0"/>
      </c:catAx>
      <c:valAx>
        <c:axId val="349375552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3493752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6">
  <cs:axisTitle>
    <cs:lnRef idx="0"/>
    <cs:fillRef idx="0"/>
    <cs:effectRef idx="0"/>
    <cs:fontRef idx="minor">
      <a:schemeClr val="lt1">
        <a:lumMod val="75000"/>
      </a:schemeClr>
    </cs:fontRef>
    <cs:defRPr sz="1197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>
        <a:lumMod val="75000"/>
      </a:schemeClr>
    </cs:fontRef>
    <cs:defRPr sz="1197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</a:schemeClr>
            </a:gs>
            <a:gs pos="0">
              <a:schemeClr val="dk1">
                <a:lumMod val="65000"/>
                <a:lumOff val="3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  <a:alpha val="25000"/>
              </a:schemeClr>
            </a:gs>
            <a:gs pos="0">
              <a:schemeClr val="dk1">
                <a:lumMod val="65000"/>
                <a:lumOff val="35000"/>
                <a:alpha val="2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862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F1EC79-F51E-544B-B99B-8B05FA60E0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6D8AFE-5847-0E4B-BD06-F9F88AA62C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ECA760-1989-A540-88B1-708EB83F1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DDA60-AB24-3049-9843-B404725E8021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9304BB-35A6-9F40-8AB6-7B3A0B505E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1DA8DE-B1C2-0141-8791-D7C3D5940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9C6EC-AFA0-F54A-A997-61AF34AEF3F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425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DA37AD-9F2D-DF42-83D8-73CF3A38A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61603E-A766-6740-B81F-4BEF212A2C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BCF407-AFCF-3C49-986D-3CF0F9527F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DDA60-AB24-3049-9843-B404725E8021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9512C-7BED-D344-B337-F09AD5D50D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683D1C-F0DF-1D44-823D-F6CA820870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9C6EC-AFA0-F54A-A997-61AF34AEF3F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775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40D1DC-EE70-1A4D-A6D1-1FFDA784C7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8BE0CA-E41A-4C48-B372-869A955CB8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CDC3F0-C309-0549-A745-1FD7DBBEB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DDA60-AB24-3049-9843-B404725E8021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187970-29A9-6648-8F12-25065A9829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AE7D68-7B6F-4846-A535-137ADBE29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9C6EC-AFA0-F54A-A997-61AF34AEF3F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224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4A6D6-5DEA-5743-AE94-D83B27237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CA0337-7A17-424B-A5BE-A17583B9CA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137DAE-7DAB-B040-B20A-A10799855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DDA60-AB24-3049-9843-B404725E8021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AE53D4-42EB-4643-B343-35DF478E6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2EC548-EDE1-1042-A055-6B86C3C5B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9C6EC-AFA0-F54A-A997-61AF34AEF3F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152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EBA904-2769-BC48-BC7A-0FA749F3AC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BB8D8F-D13B-2641-B9B1-B8E3D33ECD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D43320-F2EB-AB4D-8A65-8ED43F9AA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DDA60-AB24-3049-9843-B404725E8021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78EB64-A651-5E48-A558-19F1AC132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BD356B-B144-264E-8BF4-4035030CB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9C6EC-AFA0-F54A-A997-61AF34AEF3F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637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B44E9-5980-F24A-B2C7-326B07D33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670343-2B50-2449-BDE7-F8C2BC27E2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5CF996-2DCB-804F-9526-E1436D4868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253EC4-6858-8F4F-9992-DB816B334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DDA60-AB24-3049-9843-B404725E8021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22992C-566D-D740-A8E7-6CBEF0A3B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2E152C-45DD-1741-90B9-CEB9E3696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9C6EC-AFA0-F54A-A997-61AF34AEF3F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505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7E4D1-3ADC-2F48-B674-05F9B32FD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7750CF-8E06-7842-AB2A-2DF1A17558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0A6FAB-66EB-7D48-A0AB-645A08124D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024A152-A70D-F64F-94FA-94211E09A7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8A34B63-A288-6240-88F3-C2350CEE10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13741A-6398-B346-BA84-5D8E30B2F8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DDA60-AB24-3049-9843-B404725E8021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7FD2425-EB0B-5A4E-A03B-DAB4A125F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465960-4B56-ED4C-B5AD-164A5C679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9C6EC-AFA0-F54A-A997-61AF34AEF3F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538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8FFF66-0F8A-E942-8093-C0776802F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C3ABF5-1B29-4940-A49F-1E74EC4B93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DDA60-AB24-3049-9843-B404725E8021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15B820-CB88-BE41-8692-45FFC61DE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FD3AD4-727E-8845-9846-935DD28EB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9C6EC-AFA0-F54A-A997-61AF34AEF3F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91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20A0C7A-74C9-A242-85D5-9127CC39E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DDA60-AB24-3049-9843-B404725E8021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F36EFB-1074-374A-A71B-76ACFB1FE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D2DF90-FF5B-5D42-8FF6-4394A5BA8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9C6EC-AFA0-F54A-A997-61AF34AEF3F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367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1F6E8-EA63-5846-9A5D-A53E070EE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890D4E-B868-F148-927E-ACBA68C33E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4BC9C1-85FE-D842-99C6-C8D5025A22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2DFF25-4518-C94C-9AFF-459F2A6E5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DDA60-AB24-3049-9843-B404725E8021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531AD9-D52E-064F-9223-CA0C238E3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D87F5B-2AC5-F049-B6EB-D9852D56F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9C6EC-AFA0-F54A-A997-61AF34AEF3F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086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86C9F3-9362-2140-93EE-A7C682232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CA15883-1BFD-B14E-B7FE-D01E5E2DB8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7234D4-7860-7E42-8613-44DE9F9B4D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43E323-211E-AF40-89B1-4A8484073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DDA60-AB24-3049-9843-B404725E8021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77CC37-EE95-6741-A800-72676251E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828A1D-B3AE-E14A-91A7-C15F4E63C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9C6EC-AFA0-F54A-A997-61AF34AEF3F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38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138020B-BA50-1D43-B101-532F84EF7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CCE854-D864-BA43-ACFA-4A2F2DFACB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39D130-A399-5441-B63D-34E6445781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DDA60-AB24-3049-9843-B404725E8021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90739D-E467-824E-8953-3DD8ED05D4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E92AED-788D-344F-8106-8B556F1E4F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09C6EC-AFA0-F54A-A997-61AF34AEF3F0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7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B39859E-5261-DD44-97F9-A1C626CBCC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36" y="0"/>
            <a:ext cx="12157364" cy="6858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FA8E3A47-8CC7-4A21-84E0-A2C7DED98AC6}"/>
              </a:ext>
            </a:extLst>
          </p:cNvPr>
          <p:cNvSpPr txBox="1"/>
          <p:nvPr/>
        </p:nvSpPr>
        <p:spPr>
          <a:xfrm>
            <a:off x="1661900" y="4850776"/>
            <a:ext cx="101457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>
                <a:solidFill>
                  <a:srgbClr val="00B050"/>
                </a:solidFill>
              </a:rPr>
              <a:t>REUNIÓN DEL GRUPO INTERDISCIPLINARIO DE GESTIÓN DE LA CALIDAD DEL AIRE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C60E82A6-C449-41A3-97FE-501434AFD2DD}"/>
              </a:ext>
            </a:extLst>
          </p:cNvPr>
          <p:cNvSpPr txBox="1"/>
          <p:nvPr/>
        </p:nvSpPr>
        <p:spPr>
          <a:xfrm>
            <a:off x="365760" y="6074857"/>
            <a:ext cx="34309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>
                <a:solidFill>
                  <a:srgbClr val="00B050"/>
                </a:solidFill>
              </a:rPr>
              <a:t>Secretaría de Medio Ambiente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08AEADC-027D-48D0-8462-56BEB6363907}"/>
              </a:ext>
            </a:extLst>
          </p:cNvPr>
          <p:cNvSpPr txBox="1"/>
          <p:nvPr/>
        </p:nvSpPr>
        <p:spPr>
          <a:xfrm>
            <a:off x="9545238" y="6074857"/>
            <a:ext cx="20653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>
                <a:solidFill>
                  <a:srgbClr val="00B050"/>
                </a:solidFill>
              </a:rPr>
              <a:t> Octubre de 2022</a:t>
            </a:r>
          </a:p>
        </p:txBody>
      </p:sp>
    </p:spTree>
    <p:extLst>
      <p:ext uri="{BB962C8B-B14F-4D97-AF65-F5344CB8AC3E}">
        <p14:creationId xmlns:p14="http://schemas.microsoft.com/office/powerpoint/2010/main" val="2299842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A38ECCB-D3F9-D34C-998F-EDB7B0BC83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18" y="0"/>
            <a:ext cx="12157364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9D309F8-464D-4EEB-A637-2A3DAE9C0BD1}"/>
              </a:ext>
            </a:extLst>
          </p:cNvPr>
          <p:cNvSpPr txBox="1"/>
          <p:nvPr/>
        </p:nvSpPr>
        <p:spPr>
          <a:xfrm>
            <a:off x="-82560" y="1831091"/>
            <a:ext cx="2507708" cy="2232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3200" b="1" dirty="0">
                <a:solidFill>
                  <a:schemeClr val="bg1"/>
                </a:solidFill>
                <a:cs typeface="Futura" panose="020B0602020204020303" pitchFamily="34" charset="-79"/>
              </a:rPr>
              <a:t>Porcentaje de avance en total.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C671DDF7-BBF2-471C-B35D-79C7A06445D8}"/>
              </a:ext>
            </a:extLst>
          </p:cNvPr>
          <p:cNvSpPr txBox="1"/>
          <p:nvPr/>
        </p:nvSpPr>
        <p:spPr>
          <a:xfrm>
            <a:off x="2425148" y="902073"/>
            <a:ext cx="797781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4785" marR="5080" indent="-172720" algn="just">
              <a:lnSpc>
                <a:spcPct val="100000"/>
              </a:lnSpc>
              <a:spcBef>
                <a:spcPts val="5"/>
              </a:spcBef>
              <a:buFont typeface="Wingdings"/>
              <a:buChar char=""/>
              <a:tabLst>
                <a:tab pos="185420" algn="l"/>
              </a:tabLst>
            </a:pPr>
            <a:endParaRPr lang="es-MX" spc="-229" dirty="0">
              <a:latin typeface="Verdana"/>
              <a:cs typeface="Verdana"/>
            </a:endParaRPr>
          </a:p>
          <a:p>
            <a:pPr marL="184785" marR="5080" indent="-172720" algn="just">
              <a:lnSpc>
                <a:spcPct val="100000"/>
              </a:lnSpc>
              <a:spcBef>
                <a:spcPts val="5"/>
              </a:spcBef>
              <a:buFont typeface="Wingdings"/>
              <a:buChar char=""/>
              <a:tabLst>
                <a:tab pos="185420" algn="l"/>
              </a:tabLst>
            </a:pPr>
            <a:r>
              <a:rPr lang="es-MX" sz="2000" spc="-5" dirty="0">
                <a:latin typeface="Arial" panose="020B0604020202020204" pitchFamily="34" charset="0"/>
                <a:cs typeface="Arial" panose="020B0604020202020204" pitchFamily="34" charset="0"/>
              </a:rPr>
              <a:t>Actualmente tenemos un avance del 25.13% de las 110 acciones contenidas en el ProAire.</a:t>
            </a:r>
          </a:p>
          <a:p>
            <a:pPr marL="12065" marR="5080" algn="just">
              <a:lnSpc>
                <a:spcPct val="100000"/>
              </a:lnSpc>
              <a:spcBef>
                <a:spcPts val="5"/>
              </a:spcBef>
              <a:tabLst>
                <a:tab pos="185420" algn="l"/>
              </a:tabLst>
            </a:pPr>
            <a:endParaRPr lang="es-MX" spc="-5" dirty="0">
              <a:latin typeface="Verdana"/>
            </a:endParaRPr>
          </a:p>
          <a:p>
            <a:pPr marL="12065" marR="5080" algn="just">
              <a:lnSpc>
                <a:spcPct val="100000"/>
              </a:lnSpc>
              <a:spcBef>
                <a:spcPts val="5"/>
              </a:spcBef>
              <a:tabLst>
                <a:tab pos="185420" algn="l"/>
              </a:tabLst>
            </a:pPr>
            <a:endParaRPr lang="es-MX" spc="-5" dirty="0">
              <a:latin typeface="Verdana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75421502-942E-4544-ABBB-6CA502CD542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39" t="28202" r="1413" b="11821"/>
          <a:stretch/>
        </p:blipFill>
        <p:spPr>
          <a:xfrm>
            <a:off x="3723861" y="1831092"/>
            <a:ext cx="7977810" cy="3734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4733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A38ECCB-D3F9-D34C-998F-EDB7B0BC83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18" y="0"/>
            <a:ext cx="12157364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9D309F8-464D-4EEB-A637-2A3DAE9C0BD1}"/>
              </a:ext>
            </a:extLst>
          </p:cNvPr>
          <p:cNvSpPr txBox="1"/>
          <p:nvPr/>
        </p:nvSpPr>
        <p:spPr>
          <a:xfrm>
            <a:off x="-82560" y="1831091"/>
            <a:ext cx="2507708" cy="2232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3200" b="1" dirty="0">
                <a:solidFill>
                  <a:schemeClr val="bg1"/>
                </a:solidFill>
                <a:cs typeface="Futura" panose="020B0602020204020303" pitchFamily="34" charset="-79"/>
              </a:rPr>
              <a:t>Matriz de Evaluación y Seguimiento.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C69FAEEC-5BE3-4595-83EB-C598A4926F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6512573"/>
              </p:ext>
            </p:extLst>
          </p:nvPr>
        </p:nvGraphicFramePr>
        <p:xfrm>
          <a:off x="3754782" y="1607561"/>
          <a:ext cx="7774609" cy="40233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239836">
                  <a:extLst>
                    <a:ext uri="{9D8B030D-6E8A-4147-A177-3AD203B41FA5}">
                      <a16:colId xmlns:a16="http://schemas.microsoft.com/office/drawing/2014/main" val="460748815"/>
                    </a:ext>
                  </a:extLst>
                </a:gridCol>
                <a:gridCol w="1873856">
                  <a:extLst>
                    <a:ext uri="{9D8B030D-6E8A-4147-A177-3AD203B41FA5}">
                      <a16:colId xmlns:a16="http://schemas.microsoft.com/office/drawing/2014/main" val="3615008557"/>
                    </a:ext>
                  </a:extLst>
                </a:gridCol>
                <a:gridCol w="1660917">
                  <a:extLst>
                    <a:ext uri="{9D8B030D-6E8A-4147-A177-3AD203B41FA5}">
                      <a16:colId xmlns:a16="http://schemas.microsoft.com/office/drawing/2014/main" val="2348175599"/>
                    </a:ext>
                  </a:extLst>
                </a:gridCol>
              </a:tblGrid>
              <a:tr h="516160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Número de acciones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% de avance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7940497"/>
                  </a:ext>
                </a:extLst>
              </a:tr>
              <a:tr h="51616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1.  Fortalecimiento de la regulación de las fuentes fijas estatales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2.205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4475490"/>
                  </a:ext>
                </a:extLst>
              </a:tr>
              <a:tr h="51616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2.  Fortalecimiento de la regulación de la operación de extracción de materiales pétreos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5844303"/>
                  </a:ext>
                </a:extLst>
              </a:tr>
              <a:tr h="51616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3.  Implementación de mejores prácticas ambientales en el sector de energía eléctrica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4088088"/>
                  </a:ext>
                </a:extLst>
              </a:tr>
              <a:tr h="51616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4. Implementación de un programa para disminuir las emisiones a la atmósfera en el sector metalúrgico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4.5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9819219"/>
                  </a:ext>
                </a:extLst>
              </a:tr>
            </a:tbl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6BA33647-8953-4042-9E5C-632F1530A716}"/>
              </a:ext>
            </a:extLst>
          </p:cNvPr>
          <p:cNvSpPr txBox="1"/>
          <p:nvPr/>
        </p:nvSpPr>
        <p:spPr>
          <a:xfrm>
            <a:off x="2319130" y="1042413"/>
            <a:ext cx="6539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Estrategia 1. Reducción de emisiones de fuentes de fijas</a:t>
            </a:r>
          </a:p>
        </p:txBody>
      </p:sp>
    </p:spTree>
    <p:extLst>
      <p:ext uri="{BB962C8B-B14F-4D97-AF65-F5344CB8AC3E}">
        <p14:creationId xmlns:p14="http://schemas.microsoft.com/office/powerpoint/2010/main" val="12355040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A38ECCB-D3F9-D34C-998F-EDB7B0BC83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18" y="0"/>
            <a:ext cx="12157364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9D309F8-464D-4EEB-A637-2A3DAE9C0BD1}"/>
              </a:ext>
            </a:extLst>
          </p:cNvPr>
          <p:cNvSpPr txBox="1"/>
          <p:nvPr/>
        </p:nvSpPr>
        <p:spPr>
          <a:xfrm>
            <a:off x="-82560" y="1831091"/>
            <a:ext cx="2507708" cy="2232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3200" b="1" dirty="0">
                <a:solidFill>
                  <a:schemeClr val="bg1"/>
                </a:solidFill>
                <a:cs typeface="Futura" panose="020B0602020204020303" pitchFamily="34" charset="-79"/>
              </a:rPr>
              <a:t>Matriz de Evaluación y Seguimiento.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DBD5E667-246E-4534-A3D5-E14F51EFD9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0460477"/>
              </p:ext>
            </p:extLst>
          </p:nvPr>
        </p:nvGraphicFramePr>
        <p:xfrm>
          <a:off x="3953564" y="1936480"/>
          <a:ext cx="7257774" cy="31089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812209">
                  <a:extLst>
                    <a:ext uri="{9D8B030D-6E8A-4147-A177-3AD203B41FA5}">
                      <a16:colId xmlns:a16="http://schemas.microsoft.com/office/drawing/2014/main" val="460748815"/>
                    </a:ext>
                  </a:extLst>
                </a:gridCol>
                <a:gridCol w="1908313">
                  <a:extLst>
                    <a:ext uri="{9D8B030D-6E8A-4147-A177-3AD203B41FA5}">
                      <a16:colId xmlns:a16="http://schemas.microsoft.com/office/drawing/2014/main" val="3615008557"/>
                    </a:ext>
                  </a:extLst>
                </a:gridCol>
                <a:gridCol w="1537252">
                  <a:extLst>
                    <a:ext uri="{9D8B030D-6E8A-4147-A177-3AD203B41FA5}">
                      <a16:colId xmlns:a16="http://schemas.microsoft.com/office/drawing/2014/main" val="2348175599"/>
                    </a:ext>
                  </a:extLst>
                </a:gridCol>
              </a:tblGrid>
              <a:tr h="516160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Número de acciones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de avance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7940497"/>
                  </a:ext>
                </a:extLst>
              </a:tr>
              <a:tr h="516160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  Fortalecimiento del Programa de Verificación Vehicular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4475490"/>
                  </a:ext>
                </a:extLst>
              </a:tr>
              <a:tr h="516160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  Regulación del transporte público de pasajeros en el Estado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5844303"/>
                  </a:ext>
                </a:extLst>
              </a:tr>
              <a:tr h="516160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  Desarrollo e implementación del Plan Integral de Movilidad Urbana Sustentable (PIMUS) en las principales zonas urbanas.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4088088"/>
                  </a:ext>
                </a:extLst>
              </a:tr>
            </a:tbl>
          </a:graphicData>
        </a:graphic>
      </p:graphicFrame>
      <p:sp>
        <p:nvSpPr>
          <p:cNvPr id="2" name="Rectángulo 1">
            <a:extLst>
              <a:ext uri="{FF2B5EF4-FFF2-40B4-BE49-F238E27FC236}">
                <a16:creationId xmlns:a16="http://schemas.microsoft.com/office/drawing/2014/main" id="{3E744DF3-C0C4-4290-87B6-C38844CF7884}"/>
              </a:ext>
            </a:extLst>
          </p:cNvPr>
          <p:cNvSpPr/>
          <p:nvPr/>
        </p:nvSpPr>
        <p:spPr>
          <a:xfrm>
            <a:off x="3080876" y="911951"/>
            <a:ext cx="68018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Estrategia 2. Reducción de emisiones de fuentes de móviles</a:t>
            </a:r>
          </a:p>
        </p:txBody>
      </p:sp>
    </p:spTree>
    <p:extLst>
      <p:ext uri="{BB962C8B-B14F-4D97-AF65-F5344CB8AC3E}">
        <p14:creationId xmlns:p14="http://schemas.microsoft.com/office/powerpoint/2010/main" val="11439201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A38ECCB-D3F9-D34C-998F-EDB7B0BC83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18" y="0"/>
            <a:ext cx="12157364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9D309F8-464D-4EEB-A637-2A3DAE9C0BD1}"/>
              </a:ext>
            </a:extLst>
          </p:cNvPr>
          <p:cNvSpPr txBox="1"/>
          <p:nvPr/>
        </p:nvSpPr>
        <p:spPr>
          <a:xfrm>
            <a:off x="-82560" y="1831091"/>
            <a:ext cx="2507708" cy="2232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3200" b="1" dirty="0">
                <a:solidFill>
                  <a:schemeClr val="bg1"/>
                </a:solidFill>
                <a:cs typeface="Futura" panose="020B0602020204020303" pitchFamily="34" charset="-79"/>
              </a:rPr>
              <a:t>Matriz de Evaluación y Seguimiento.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C8F74E1F-9C92-43E5-A3D4-1E2BB69EEE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0972453"/>
              </p:ext>
            </p:extLst>
          </p:nvPr>
        </p:nvGraphicFramePr>
        <p:xfrm>
          <a:off x="3790121" y="1607561"/>
          <a:ext cx="7991061" cy="39908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598505">
                  <a:extLst>
                    <a:ext uri="{9D8B030D-6E8A-4147-A177-3AD203B41FA5}">
                      <a16:colId xmlns:a16="http://schemas.microsoft.com/office/drawing/2014/main" val="460748815"/>
                    </a:ext>
                  </a:extLst>
                </a:gridCol>
                <a:gridCol w="1568669">
                  <a:extLst>
                    <a:ext uri="{9D8B030D-6E8A-4147-A177-3AD203B41FA5}">
                      <a16:colId xmlns:a16="http://schemas.microsoft.com/office/drawing/2014/main" val="3615008557"/>
                    </a:ext>
                  </a:extLst>
                </a:gridCol>
                <a:gridCol w="1823887">
                  <a:extLst>
                    <a:ext uri="{9D8B030D-6E8A-4147-A177-3AD203B41FA5}">
                      <a16:colId xmlns:a16="http://schemas.microsoft.com/office/drawing/2014/main" val="2348175599"/>
                    </a:ext>
                  </a:extLst>
                </a:gridCol>
              </a:tblGrid>
              <a:tr h="516160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Número de acciones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% de avance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7940497"/>
                  </a:ext>
                </a:extLst>
              </a:tr>
              <a:tr h="51616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8.  Regulación de comercios y servicios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0.18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4475490"/>
                  </a:ext>
                </a:extLst>
              </a:tr>
              <a:tr h="51616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9.  Regulación de las emisiones a la atmósfera generadas por el sector ladrillero.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5844303"/>
                  </a:ext>
                </a:extLst>
              </a:tr>
              <a:tr h="51616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10.  Regulación de las actividades de quemas a cielo abierto.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4088088"/>
                  </a:ext>
                </a:extLst>
              </a:tr>
              <a:tr h="51616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11.  Disminución del material particulado en suelos y predios desprovistos de algún tipo de recubrimiento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9819219"/>
                  </a:ext>
                </a:extLst>
              </a:tr>
              <a:tr h="51616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12.  Establecimiento de un plan de acción para disminuir emisiones ganaderas.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12991"/>
                  </a:ext>
                </a:extLst>
              </a:tr>
            </a:tbl>
          </a:graphicData>
        </a:graphic>
      </p:graphicFrame>
      <p:sp>
        <p:nvSpPr>
          <p:cNvPr id="6" name="Rectángulo 5">
            <a:extLst>
              <a:ext uri="{FF2B5EF4-FFF2-40B4-BE49-F238E27FC236}">
                <a16:creationId xmlns:a16="http://schemas.microsoft.com/office/drawing/2014/main" id="{9FC7F604-D80A-407C-A1C1-6D62C563AB2E}"/>
              </a:ext>
            </a:extLst>
          </p:cNvPr>
          <p:cNvSpPr/>
          <p:nvPr/>
        </p:nvSpPr>
        <p:spPr>
          <a:xfrm>
            <a:off x="2584175" y="911951"/>
            <a:ext cx="64670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Estrategia 3. Reducción de emisiones de fuentes de área</a:t>
            </a:r>
          </a:p>
        </p:txBody>
      </p:sp>
    </p:spTree>
    <p:extLst>
      <p:ext uri="{BB962C8B-B14F-4D97-AF65-F5344CB8AC3E}">
        <p14:creationId xmlns:p14="http://schemas.microsoft.com/office/powerpoint/2010/main" val="22481818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A38ECCB-D3F9-D34C-998F-EDB7B0BC83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18" y="0"/>
            <a:ext cx="12157364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9D309F8-464D-4EEB-A637-2A3DAE9C0BD1}"/>
              </a:ext>
            </a:extLst>
          </p:cNvPr>
          <p:cNvSpPr txBox="1"/>
          <p:nvPr/>
        </p:nvSpPr>
        <p:spPr>
          <a:xfrm>
            <a:off x="-82560" y="1831091"/>
            <a:ext cx="2507708" cy="2232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3200" b="1" dirty="0">
                <a:solidFill>
                  <a:schemeClr val="bg1"/>
                </a:solidFill>
                <a:cs typeface="Futura" panose="020B0602020204020303" pitchFamily="34" charset="-79"/>
              </a:rPr>
              <a:t>Matriz de Evaluación y Seguimiento.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3A38CDBB-ABC3-4703-A905-2CDB41B715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7666017"/>
              </p:ext>
            </p:extLst>
          </p:nvPr>
        </p:nvGraphicFramePr>
        <p:xfrm>
          <a:off x="3927059" y="2256520"/>
          <a:ext cx="7748106" cy="24688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296120">
                  <a:extLst>
                    <a:ext uri="{9D8B030D-6E8A-4147-A177-3AD203B41FA5}">
                      <a16:colId xmlns:a16="http://schemas.microsoft.com/office/drawing/2014/main" val="460748815"/>
                    </a:ext>
                  </a:extLst>
                </a:gridCol>
                <a:gridCol w="1810878">
                  <a:extLst>
                    <a:ext uri="{9D8B030D-6E8A-4147-A177-3AD203B41FA5}">
                      <a16:colId xmlns:a16="http://schemas.microsoft.com/office/drawing/2014/main" val="3615008557"/>
                    </a:ext>
                  </a:extLst>
                </a:gridCol>
                <a:gridCol w="1641108">
                  <a:extLst>
                    <a:ext uri="{9D8B030D-6E8A-4147-A177-3AD203B41FA5}">
                      <a16:colId xmlns:a16="http://schemas.microsoft.com/office/drawing/2014/main" val="2348175599"/>
                    </a:ext>
                  </a:extLst>
                </a:gridCol>
              </a:tblGrid>
              <a:tr h="516160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Número de acciones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de avance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7940497"/>
                  </a:ext>
                </a:extLst>
              </a:tr>
              <a:tr h="516160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  Establecimiento de un programa de vigilancia y prevención de enfermedades relacionadas con el deterioro de la calidad del aire.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4475490"/>
                  </a:ext>
                </a:extLst>
              </a:tr>
              <a:tr h="516160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  Elaboración e implementación del programa de contingencia atmosférica.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5844303"/>
                  </a:ext>
                </a:extLst>
              </a:tr>
            </a:tbl>
          </a:graphicData>
        </a:graphic>
      </p:graphicFrame>
      <p:sp>
        <p:nvSpPr>
          <p:cNvPr id="6" name="Rectángulo 5">
            <a:extLst>
              <a:ext uri="{FF2B5EF4-FFF2-40B4-BE49-F238E27FC236}">
                <a16:creationId xmlns:a16="http://schemas.microsoft.com/office/drawing/2014/main" id="{89E68CAB-18A1-47AE-BB71-C8393D0B6283}"/>
              </a:ext>
            </a:extLst>
          </p:cNvPr>
          <p:cNvSpPr/>
          <p:nvPr/>
        </p:nvSpPr>
        <p:spPr>
          <a:xfrm>
            <a:off x="4021779" y="1461759"/>
            <a:ext cx="59703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Estrategia 4. Protección a la salud</a:t>
            </a:r>
          </a:p>
        </p:txBody>
      </p:sp>
    </p:spTree>
    <p:extLst>
      <p:ext uri="{BB962C8B-B14F-4D97-AF65-F5344CB8AC3E}">
        <p14:creationId xmlns:p14="http://schemas.microsoft.com/office/powerpoint/2010/main" val="11404122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A38ECCB-D3F9-D34C-998F-EDB7B0BC83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18" y="0"/>
            <a:ext cx="12157364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9D309F8-464D-4EEB-A637-2A3DAE9C0BD1}"/>
              </a:ext>
            </a:extLst>
          </p:cNvPr>
          <p:cNvSpPr txBox="1"/>
          <p:nvPr/>
        </p:nvSpPr>
        <p:spPr>
          <a:xfrm>
            <a:off x="-82560" y="1831091"/>
            <a:ext cx="2507708" cy="2232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3200" b="1" dirty="0">
                <a:solidFill>
                  <a:schemeClr val="bg1"/>
                </a:solidFill>
                <a:cs typeface="Futura" panose="020B0602020204020303" pitchFamily="34" charset="-79"/>
              </a:rPr>
              <a:t>Matriz de Evaluación y Seguimiento.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3A38CDBB-ABC3-4703-A905-2CDB41B715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263029"/>
              </p:ext>
            </p:extLst>
          </p:nvPr>
        </p:nvGraphicFramePr>
        <p:xfrm>
          <a:off x="4046329" y="2468952"/>
          <a:ext cx="7628835" cy="27432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271776">
                  <a:extLst>
                    <a:ext uri="{9D8B030D-6E8A-4147-A177-3AD203B41FA5}">
                      <a16:colId xmlns:a16="http://schemas.microsoft.com/office/drawing/2014/main" val="460748815"/>
                    </a:ext>
                  </a:extLst>
                </a:gridCol>
                <a:gridCol w="1587987">
                  <a:extLst>
                    <a:ext uri="{9D8B030D-6E8A-4147-A177-3AD203B41FA5}">
                      <a16:colId xmlns:a16="http://schemas.microsoft.com/office/drawing/2014/main" val="3615008557"/>
                    </a:ext>
                  </a:extLst>
                </a:gridCol>
                <a:gridCol w="1769072">
                  <a:extLst>
                    <a:ext uri="{9D8B030D-6E8A-4147-A177-3AD203B41FA5}">
                      <a16:colId xmlns:a16="http://schemas.microsoft.com/office/drawing/2014/main" val="2348175599"/>
                    </a:ext>
                  </a:extLst>
                </a:gridCol>
              </a:tblGrid>
              <a:tr h="516160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Número de acciones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de avance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7940497"/>
                  </a:ext>
                </a:extLst>
              </a:tr>
              <a:tr h="516160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15.  Incorporación del tema de la calidad del aire a los programas de educación ambiental en todos los niveles educativos.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4475490"/>
                  </a:ext>
                </a:extLst>
              </a:tr>
              <a:tr h="516160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  Elaboración de una campaña de comunicación que informe a la población la calidad del aire.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2.43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5844303"/>
                  </a:ext>
                </a:extLst>
              </a:tr>
            </a:tbl>
          </a:graphicData>
        </a:graphic>
      </p:graphicFrame>
      <p:sp>
        <p:nvSpPr>
          <p:cNvPr id="6" name="Rectángulo 5">
            <a:extLst>
              <a:ext uri="{FF2B5EF4-FFF2-40B4-BE49-F238E27FC236}">
                <a16:creationId xmlns:a16="http://schemas.microsoft.com/office/drawing/2014/main" id="{7F8FE723-85C3-477B-9AB2-BB344F7F7868}"/>
              </a:ext>
            </a:extLst>
          </p:cNvPr>
          <p:cNvSpPr/>
          <p:nvPr/>
        </p:nvSpPr>
        <p:spPr>
          <a:xfrm>
            <a:off x="3769987" y="1646425"/>
            <a:ext cx="59703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Estrategia 5. Comunicación y educación ambiental</a:t>
            </a:r>
          </a:p>
        </p:txBody>
      </p:sp>
    </p:spTree>
    <p:extLst>
      <p:ext uri="{BB962C8B-B14F-4D97-AF65-F5344CB8AC3E}">
        <p14:creationId xmlns:p14="http://schemas.microsoft.com/office/powerpoint/2010/main" val="23121490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A38ECCB-D3F9-D34C-998F-EDB7B0BC83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18" y="0"/>
            <a:ext cx="12157364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9D309F8-464D-4EEB-A637-2A3DAE9C0BD1}"/>
              </a:ext>
            </a:extLst>
          </p:cNvPr>
          <p:cNvSpPr txBox="1"/>
          <p:nvPr/>
        </p:nvSpPr>
        <p:spPr>
          <a:xfrm>
            <a:off x="-82560" y="1831091"/>
            <a:ext cx="2507708" cy="2232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3200" b="1" dirty="0">
                <a:solidFill>
                  <a:schemeClr val="bg1"/>
                </a:solidFill>
                <a:cs typeface="Futura" panose="020B0602020204020303" pitchFamily="34" charset="-79"/>
              </a:rPr>
              <a:t>Matriz de Evaluación y Seguimiento.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3A38CDBB-ABC3-4703-A905-2CDB41B715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3948448"/>
              </p:ext>
            </p:extLst>
          </p:nvPr>
        </p:nvGraphicFramePr>
        <p:xfrm>
          <a:off x="4046329" y="2217161"/>
          <a:ext cx="7774608" cy="28346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944732">
                  <a:extLst>
                    <a:ext uri="{9D8B030D-6E8A-4147-A177-3AD203B41FA5}">
                      <a16:colId xmlns:a16="http://schemas.microsoft.com/office/drawing/2014/main" val="460748815"/>
                    </a:ext>
                  </a:extLst>
                </a:gridCol>
                <a:gridCol w="1885042">
                  <a:extLst>
                    <a:ext uri="{9D8B030D-6E8A-4147-A177-3AD203B41FA5}">
                      <a16:colId xmlns:a16="http://schemas.microsoft.com/office/drawing/2014/main" val="3615008557"/>
                    </a:ext>
                  </a:extLst>
                </a:gridCol>
                <a:gridCol w="1944834">
                  <a:extLst>
                    <a:ext uri="{9D8B030D-6E8A-4147-A177-3AD203B41FA5}">
                      <a16:colId xmlns:a16="http://schemas.microsoft.com/office/drawing/2014/main" val="2348175599"/>
                    </a:ext>
                  </a:extLst>
                </a:gridCol>
              </a:tblGrid>
              <a:tr h="516160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/>
                        <a:t>Número de acciones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de avance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7940497"/>
                  </a:ext>
                </a:extLst>
              </a:tr>
              <a:tr h="516160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  Actualización del inventario de emisiones a la atmósfera.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0.708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4475490"/>
                  </a:ext>
                </a:extLst>
              </a:tr>
              <a:tr h="516160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18.  Fortalecimiento del sistema de monitoreo de calidad del aire en el Estado de Coahuila.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5844303"/>
                  </a:ext>
                </a:extLst>
              </a:tr>
              <a:tr h="516160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19.  Seguimiento y evaluación al ProAire.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4088088"/>
                  </a:ext>
                </a:extLst>
              </a:tr>
            </a:tbl>
          </a:graphicData>
        </a:graphic>
      </p:graphicFrame>
      <p:sp>
        <p:nvSpPr>
          <p:cNvPr id="6" name="Rectángulo 5">
            <a:extLst>
              <a:ext uri="{FF2B5EF4-FFF2-40B4-BE49-F238E27FC236}">
                <a16:creationId xmlns:a16="http://schemas.microsoft.com/office/drawing/2014/main" id="{2E567522-3D16-45CD-B156-052407E6F72A}"/>
              </a:ext>
            </a:extLst>
          </p:cNvPr>
          <p:cNvSpPr/>
          <p:nvPr/>
        </p:nvSpPr>
        <p:spPr>
          <a:xfrm>
            <a:off x="4046329" y="1646425"/>
            <a:ext cx="59703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Estrategia 6. Fortalecimiento institucional</a:t>
            </a:r>
          </a:p>
        </p:txBody>
      </p:sp>
    </p:spTree>
    <p:extLst>
      <p:ext uri="{BB962C8B-B14F-4D97-AF65-F5344CB8AC3E}">
        <p14:creationId xmlns:p14="http://schemas.microsoft.com/office/powerpoint/2010/main" val="4005276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A38ECCB-D3F9-D34C-998F-EDB7B0BC83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18" y="0"/>
            <a:ext cx="12157364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AEB49BA-FE48-B248-92CA-1A32F6176F56}"/>
              </a:ext>
            </a:extLst>
          </p:cNvPr>
          <p:cNvSpPr txBox="1"/>
          <p:nvPr/>
        </p:nvSpPr>
        <p:spPr>
          <a:xfrm>
            <a:off x="0" y="2570907"/>
            <a:ext cx="2676939" cy="1478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3200" b="1" dirty="0">
                <a:solidFill>
                  <a:schemeClr val="bg1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Verificación vehicular</a:t>
            </a:r>
            <a:endParaRPr lang="en-US" sz="3200" b="1" dirty="0">
              <a:solidFill>
                <a:schemeClr val="bg1"/>
              </a:solidFill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DCCC3C30-699F-4AD8-B824-BB7705D811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4034045"/>
              </p:ext>
            </p:extLst>
          </p:nvPr>
        </p:nvGraphicFramePr>
        <p:xfrm>
          <a:off x="3326295" y="4287094"/>
          <a:ext cx="4353386" cy="2236304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1654057">
                  <a:extLst>
                    <a:ext uri="{9D8B030D-6E8A-4147-A177-3AD203B41FA5}">
                      <a16:colId xmlns:a16="http://schemas.microsoft.com/office/drawing/2014/main" val="2829368461"/>
                    </a:ext>
                  </a:extLst>
                </a:gridCol>
                <a:gridCol w="1332435">
                  <a:extLst>
                    <a:ext uri="{9D8B030D-6E8A-4147-A177-3AD203B41FA5}">
                      <a16:colId xmlns:a16="http://schemas.microsoft.com/office/drawing/2014/main" val="2254332584"/>
                    </a:ext>
                  </a:extLst>
                </a:gridCol>
                <a:gridCol w="1366894">
                  <a:extLst>
                    <a:ext uri="{9D8B030D-6E8A-4147-A177-3AD203B41FA5}">
                      <a16:colId xmlns:a16="http://schemas.microsoft.com/office/drawing/2014/main" val="2347871071"/>
                    </a:ext>
                  </a:extLst>
                </a:gridCol>
              </a:tblGrid>
              <a:tr h="279538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VEHÍCULOS VERIFICADOS EN EL 2021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4892491"/>
                  </a:ext>
                </a:extLst>
              </a:tr>
              <a:tr h="279538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MUNICIPIO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VERIFICADOS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RECHAZADOS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38109808"/>
                  </a:ext>
                </a:extLst>
              </a:tr>
              <a:tr h="279538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PIEDRAS NEGRAS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2350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80498909"/>
                  </a:ext>
                </a:extLst>
              </a:tr>
              <a:tr h="279538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ACUÑA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S/INF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S/INF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36112322"/>
                  </a:ext>
                </a:extLst>
              </a:tr>
              <a:tr h="279538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MONCLOVA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S/INF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S/INF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30889939"/>
                  </a:ext>
                </a:extLst>
              </a:tr>
              <a:tr h="279538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RAMOS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1018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220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57731368"/>
                  </a:ext>
                </a:extLst>
              </a:tr>
              <a:tr h="279538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TORREÓN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16078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3324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76328006"/>
                  </a:ext>
                </a:extLst>
              </a:tr>
              <a:tr h="279538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SALTILLO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16971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2766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53292241"/>
                  </a:ext>
                </a:extLst>
              </a:tr>
            </a:tbl>
          </a:graphicData>
        </a:graphic>
      </p:graphicFrame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CDA6D26F-4EF4-4F77-AE86-E653EB343C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9952435"/>
              </p:ext>
            </p:extLst>
          </p:nvPr>
        </p:nvGraphicFramePr>
        <p:xfrm>
          <a:off x="7749160" y="2246220"/>
          <a:ext cx="4353386" cy="2236304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1654058">
                  <a:extLst>
                    <a:ext uri="{9D8B030D-6E8A-4147-A177-3AD203B41FA5}">
                      <a16:colId xmlns:a16="http://schemas.microsoft.com/office/drawing/2014/main" val="69936838"/>
                    </a:ext>
                  </a:extLst>
                </a:gridCol>
                <a:gridCol w="1332434">
                  <a:extLst>
                    <a:ext uri="{9D8B030D-6E8A-4147-A177-3AD203B41FA5}">
                      <a16:colId xmlns:a16="http://schemas.microsoft.com/office/drawing/2014/main" val="1911282148"/>
                    </a:ext>
                  </a:extLst>
                </a:gridCol>
                <a:gridCol w="1366894">
                  <a:extLst>
                    <a:ext uri="{9D8B030D-6E8A-4147-A177-3AD203B41FA5}">
                      <a16:colId xmlns:a16="http://schemas.microsoft.com/office/drawing/2014/main" val="49418369"/>
                    </a:ext>
                  </a:extLst>
                </a:gridCol>
              </a:tblGrid>
              <a:tr h="279538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VEHÍCULOS VERIFICADOS EN EL 2020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8621739"/>
                  </a:ext>
                </a:extLst>
              </a:tr>
              <a:tr h="279538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MUNICIPIO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VERIFICADOS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RECHAZADOS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58237488"/>
                  </a:ext>
                </a:extLst>
              </a:tr>
              <a:tr h="279538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PIEDRAS NEGRAS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2350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56750314"/>
                  </a:ext>
                </a:extLst>
              </a:tr>
              <a:tr h="279538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ACUÑA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S/INF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S/INF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74465986"/>
                  </a:ext>
                </a:extLst>
              </a:tr>
              <a:tr h="279538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MONCLOVA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S/INF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S/INF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64589268"/>
                  </a:ext>
                </a:extLst>
              </a:tr>
              <a:tr h="279538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RAMOS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1018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220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40927539"/>
                  </a:ext>
                </a:extLst>
              </a:tr>
              <a:tr h="279538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TORREÓN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16078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3324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8369575"/>
                  </a:ext>
                </a:extLst>
              </a:tr>
              <a:tr h="279538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SALTILLO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16971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2766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49061483"/>
                  </a:ext>
                </a:extLst>
              </a:tr>
            </a:tbl>
          </a:graphicData>
        </a:graphic>
      </p:graphicFrame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8FF850E9-DF23-464F-BB0F-26329B0E98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8047836"/>
              </p:ext>
            </p:extLst>
          </p:nvPr>
        </p:nvGraphicFramePr>
        <p:xfrm>
          <a:off x="3334778" y="334602"/>
          <a:ext cx="4302187" cy="2236304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1634605">
                  <a:extLst>
                    <a:ext uri="{9D8B030D-6E8A-4147-A177-3AD203B41FA5}">
                      <a16:colId xmlns:a16="http://schemas.microsoft.com/office/drawing/2014/main" val="1391487904"/>
                    </a:ext>
                  </a:extLst>
                </a:gridCol>
                <a:gridCol w="1316764">
                  <a:extLst>
                    <a:ext uri="{9D8B030D-6E8A-4147-A177-3AD203B41FA5}">
                      <a16:colId xmlns:a16="http://schemas.microsoft.com/office/drawing/2014/main" val="3580740806"/>
                    </a:ext>
                  </a:extLst>
                </a:gridCol>
                <a:gridCol w="1350818">
                  <a:extLst>
                    <a:ext uri="{9D8B030D-6E8A-4147-A177-3AD203B41FA5}">
                      <a16:colId xmlns:a16="http://schemas.microsoft.com/office/drawing/2014/main" val="4032176604"/>
                    </a:ext>
                  </a:extLst>
                </a:gridCol>
              </a:tblGrid>
              <a:tr h="279538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VEHÍCULOS VERIFICADOS EN EL 2019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0309331"/>
                  </a:ext>
                </a:extLst>
              </a:tr>
              <a:tr h="279538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MUNICIPIO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VERIFICADOS</a:t>
                      </a:r>
                      <a:endParaRPr lang="es-MX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RECHAZADOS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8184764"/>
                  </a:ext>
                </a:extLst>
              </a:tr>
              <a:tr h="279538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PIEDRAS NEGRAS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2293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41249142"/>
                  </a:ext>
                </a:extLst>
              </a:tr>
              <a:tr h="279538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ACUÑA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S/INF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S/INF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37669105"/>
                  </a:ext>
                </a:extLst>
              </a:tr>
              <a:tr h="279538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MONCLOVA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22250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10435679"/>
                  </a:ext>
                </a:extLst>
              </a:tr>
              <a:tr h="279538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RAMOS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1050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S/INF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77092525"/>
                  </a:ext>
                </a:extLst>
              </a:tr>
              <a:tr h="279538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TORREÓN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9726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1306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1398277"/>
                  </a:ext>
                </a:extLst>
              </a:tr>
              <a:tr h="279538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SALTILLO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14400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1870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68269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88219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A38ECCB-D3F9-D34C-998F-EDB7B0BC83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18" y="0"/>
            <a:ext cx="12157364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AEB49BA-FE48-B248-92CA-1A32F6176F56}"/>
              </a:ext>
            </a:extLst>
          </p:cNvPr>
          <p:cNvSpPr txBox="1"/>
          <p:nvPr/>
        </p:nvSpPr>
        <p:spPr>
          <a:xfrm>
            <a:off x="0" y="2570907"/>
            <a:ext cx="2676939" cy="2217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3200" b="1" dirty="0">
                <a:solidFill>
                  <a:schemeClr val="bg1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Gráfica Verificación vehicular</a:t>
            </a:r>
            <a:endParaRPr lang="en-US" sz="3200" b="1" dirty="0">
              <a:solidFill>
                <a:schemeClr val="bg1"/>
              </a:solidFill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  <p:graphicFrame>
        <p:nvGraphicFramePr>
          <p:cNvPr id="10" name="Gráfico 9">
            <a:extLst>
              <a:ext uri="{FF2B5EF4-FFF2-40B4-BE49-F238E27FC236}">
                <a16:creationId xmlns:a16="http://schemas.microsoft.com/office/drawing/2014/main" id="{A6D00E55-DAA9-4291-BBA4-EED46EEF8E6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2529867"/>
              </p:ext>
            </p:extLst>
          </p:nvPr>
        </p:nvGraphicFramePr>
        <p:xfrm>
          <a:off x="3888802" y="1195660"/>
          <a:ext cx="8170675" cy="4303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049346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A38ECCB-D3F9-D34C-998F-EDB7B0BC83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18" y="0"/>
            <a:ext cx="12157364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87A9D0A-1C9E-6E49-A139-E4E7EFBC80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18" y="0"/>
            <a:ext cx="12157364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AEB49BA-FE48-B248-92CA-1A32F6176F56}"/>
              </a:ext>
            </a:extLst>
          </p:cNvPr>
          <p:cNvSpPr txBox="1"/>
          <p:nvPr/>
        </p:nvSpPr>
        <p:spPr>
          <a:xfrm>
            <a:off x="1174537" y="2949670"/>
            <a:ext cx="2298265" cy="958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b="1" dirty="0">
                <a:solidFill>
                  <a:schemeClr val="bg1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Actualización fichas ProAire.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7D78F450-8BF8-43EA-9759-86724284FDF2}"/>
              </a:ext>
            </a:extLst>
          </p:cNvPr>
          <p:cNvSpPr/>
          <p:nvPr/>
        </p:nvSpPr>
        <p:spPr>
          <a:xfrm>
            <a:off x="4025189" y="2089257"/>
            <a:ext cx="6735575" cy="2039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buClr>
                <a:srgbClr val="000000"/>
              </a:buClr>
            </a:pPr>
            <a:r>
              <a:rPr lang="es-MX" alt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El día 15 de junio del presente año se realiza la primera reunión organizada por SEMARNAT para dar a conocer los nuevo lineamientos y formatos de las fichas de medidas y acciones contenidas en el PROAIRE vigente.</a:t>
            </a:r>
          </a:p>
        </p:txBody>
      </p:sp>
    </p:spTree>
    <p:extLst>
      <p:ext uri="{BB962C8B-B14F-4D97-AF65-F5344CB8AC3E}">
        <p14:creationId xmlns:p14="http://schemas.microsoft.com/office/powerpoint/2010/main" val="1164247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A38ECCB-D3F9-D34C-998F-EDB7B0BC83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18" y="0"/>
            <a:ext cx="12157364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AEB49BA-FE48-B248-92CA-1A32F6176F56}"/>
              </a:ext>
            </a:extLst>
          </p:cNvPr>
          <p:cNvSpPr txBox="1"/>
          <p:nvPr/>
        </p:nvSpPr>
        <p:spPr>
          <a:xfrm>
            <a:off x="339847" y="2173342"/>
            <a:ext cx="2007116" cy="1478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3200" b="1" dirty="0">
                <a:solidFill>
                  <a:schemeClr val="bg1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Orden del día.</a:t>
            </a:r>
            <a:endParaRPr lang="en-US" sz="3200" b="1" dirty="0">
              <a:solidFill>
                <a:schemeClr val="bg1"/>
              </a:solidFill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1C431D31-14AF-D3D5-0B58-3CE2DAD2DA07}"/>
              </a:ext>
            </a:extLst>
          </p:cNvPr>
          <p:cNvSpPr txBox="1"/>
          <p:nvPr/>
        </p:nvSpPr>
        <p:spPr>
          <a:xfrm>
            <a:off x="3723861" y="1354800"/>
            <a:ext cx="79778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065" marR="5080" algn="just">
              <a:lnSpc>
                <a:spcPct val="100000"/>
              </a:lnSpc>
              <a:spcBef>
                <a:spcPts val="5"/>
              </a:spcBef>
              <a:tabLst>
                <a:tab pos="185420" algn="l"/>
              </a:tabLst>
            </a:pPr>
            <a:endParaRPr lang="es-MX" spc="-5" dirty="0">
              <a:latin typeface="Verdana"/>
            </a:endParaRPr>
          </a:p>
          <a:p>
            <a:pPr marL="12065" marR="5080" algn="just">
              <a:lnSpc>
                <a:spcPct val="100000"/>
              </a:lnSpc>
              <a:spcBef>
                <a:spcPts val="5"/>
              </a:spcBef>
              <a:tabLst>
                <a:tab pos="185420" algn="l"/>
              </a:tabLst>
            </a:pPr>
            <a:endParaRPr lang="es-MX" spc="-5" dirty="0">
              <a:latin typeface="Verdana"/>
            </a:endParaRPr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53E40F8A-4BFA-4D2A-A939-5C8524D64F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419278"/>
              </p:ext>
            </p:extLst>
          </p:nvPr>
        </p:nvGraphicFramePr>
        <p:xfrm>
          <a:off x="3933646" y="1205176"/>
          <a:ext cx="7558240" cy="4006476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466730">
                  <a:extLst>
                    <a:ext uri="{9D8B030D-6E8A-4147-A177-3AD203B41FA5}">
                      <a16:colId xmlns:a16="http://schemas.microsoft.com/office/drawing/2014/main" val="2248053455"/>
                    </a:ext>
                  </a:extLst>
                </a:gridCol>
                <a:gridCol w="6091510">
                  <a:extLst>
                    <a:ext uri="{9D8B030D-6E8A-4147-A177-3AD203B41FA5}">
                      <a16:colId xmlns:a16="http://schemas.microsoft.com/office/drawing/2014/main" val="132400828"/>
                    </a:ext>
                  </a:extLst>
                </a:gridCol>
              </a:tblGrid>
              <a:tr h="2817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HORA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4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ACTIVIDAD</a:t>
                      </a:r>
                      <a:endParaRPr lang="es-MX" sz="1400" b="1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78040012"/>
                  </a:ext>
                </a:extLst>
              </a:tr>
              <a:tr h="8441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4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11:00 a 11:05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4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Bienvenida y explicación de la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4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mecánica de la reunión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77067411"/>
                  </a:ext>
                </a:extLst>
              </a:tr>
              <a:tr h="8441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4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11:05 a 11:10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4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Aprobación de la orden del día.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27450163"/>
                  </a:ext>
                </a:extLst>
              </a:tr>
              <a:tr h="4127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4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11:10 a 11:35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4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Presentación de avances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90376090"/>
                  </a:ext>
                </a:extLst>
              </a:tr>
              <a:tr h="54384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4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11:35 a 11:45</a:t>
                      </a:r>
                      <a:endParaRPr lang="es-MX" sz="1400" b="1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4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Actualización de Grupo Interdisciplinario de Gestión de la Calidad del Aire.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18381137"/>
                  </a:ext>
                </a:extLst>
              </a:tr>
              <a:tr h="54384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4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11:45 a 11:55</a:t>
                      </a:r>
                      <a:endParaRPr lang="es-MX" sz="1400" b="1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4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Propuestas y toma de acuerdos.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96167655"/>
                  </a:ext>
                </a:extLst>
              </a:tr>
              <a:tr h="5360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400" b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11:55 a 12:10</a:t>
                      </a:r>
                      <a:endParaRPr lang="es-MX" sz="1400" b="1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14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Asuntos Generales y Cierre.</a:t>
                      </a:r>
                      <a:endParaRPr lang="es-MX" sz="14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574618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24766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5">
            <a:extLst>
              <a:ext uri="{FF2B5EF4-FFF2-40B4-BE49-F238E27FC236}">
                <a16:creationId xmlns:a16="http://schemas.microsoft.com/office/drawing/2014/main" id="{BCDD9180-78A7-4688-9417-019B4E24B0F9}"/>
              </a:ext>
            </a:extLst>
          </p:cNvPr>
          <p:cNvSpPr txBox="1"/>
          <p:nvPr/>
        </p:nvSpPr>
        <p:spPr>
          <a:xfrm>
            <a:off x="1193579" y="3507408"/>
            <a:ext cx="157861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40" dirty="0">
                <a:solidFill>
                  <a:srgbClr val="FFFFFF"/>
                </a:solidFill>
                <a:latin typeface="Tahoma"/>
                <a:cs typeface="Tahoma"/>
              </a:rPr>
              <a:t>Línea</a:t>
            </a:r>
            <a:r>
              <a:rPr sz="1400" b="1" spc="-5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spc="30" dirty="0">
                <a:solidFill>
                  <a:srgbClr val="FFFFFF"/>
                </a:solidFill>
                <a:latin typeface="Tahoma"/>
                <a:cs typeface="Tahoma"/>
              </a:rPr>
              <a:t>y</a:t>
            </a:r>
            <a:r>
              <a:rPr sz="1400" b="1" spc="-3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spc="50" dirty="0">
                <a:solidFill>
                  <a:srgbClr val="FFFFFF"/>
                </a:solidFill>
                <a:latin typeface="Tahoma"/>
                <a:cs typeface="Tahoma"/>
              </a:rPr>
              <a:t>año</a:t>
            </a:r>
            <a:r>
              <a:rPr sz="1400" b="1" spc="-5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spc="45" dirty="0">
                <a:solidFill>
                  <a:srgbClr val="FFFFFF"/>
                </a:solidFill>
                <a:latin typeface="Tahoma"/>
                <a:cs typeface="Tahoma"/>
              </a:rPr>
              <a:t>base</a:t>
            </a:r>
            <a:endParaRPr sz="1400">
              <a:latin typeface="Tahoma"/>
              <a:cs typeface="Tahoma"/>
            </a:endParaRPr>
          </a:p>
        </p:txBody>
      </p:sp>
      <p:sp>
        <p:nvSpPr>
          <p:cNvPr id="10" name="object 12">
            <a:extLst>
              <a:ext uri="{FF2B5EF4-FFF2-40B4-BE49-F238E27FC236}">
                <a16:creationId xmlns:a16="http://schemas.microsoft.com/office/drawing/2014/main" id="{594EBFB7-0B83-47C1-AA0B-BC56A826F58A}"/>
              </a:ext>
            </a:extLst>
          </p:cNvPr>
          <p:cNvSpPr txBox="1"/>
          <p:nvPr/>
        </p:nvSpPr>
        <p:spPr>
          <a:xfrm>
            <a:off x="8954042" y="3508042"/>
            <a:ext cx="211582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50" dirty="0">
                <a:solidFill>
                  <a:srgbClr val="FFFFFF"/>
                </a:solidFill>
                <a:latin typeface="Tahoma"/>
                <a:cs typeface="Tahoma"/>
              </a:rPr>
              <a:t>Medios</a:t>
            </a:r>
            <a:r>
              <a:rPr sz="1400" b="1" spc="-5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spc="70" dirty="0">
                <a:solidFill>
                  <a:srgbClr val="FFFFFF"/>
                </a:solidFill>
                <a:latin typeface="Tahoma"/>
                <a:cs typeface="Tahoma"/>
              </a:rPr>
              <a:t>de</a:t>
            </a:r>
            <a:r>
              <a:rPr sz="1400" b="1" spc="-3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spc="30" dirty="0">
                <a:solidFill>
                  <a:srgbClr val="FFFFFF"/>
                </a:solidFill>
                <a:latin typeface="Tahoma"/>
                <a:cs typeface="Tahoma"/>
              </a:rPr>
              <a:t>verificación</a:t>
            </a:r>
            <a:endParaRPr sz="1400">
              <a:latin typeface="Tahoma"/>
              <a:cs typeface="Tahoma"/>
            </a:endParaRPr>
          </a:p>
        </p:txBody>
      </p:sp>
      <p:graphicFrame>
        <p:nvGraphicFramePr>
          <p:cNvPr id="12" name="object 14">
            <a:extLst>
              <a:ext uri="{FF2B5EF4-FFF2-40B4-BE49-F238E27FC236}">
                <a16:creationId xmlns:a16="http://schemas.microsoft.com/office/drawing/2014/main" id="{829F1F84-27F2-4229-B436-5E1D7BEBB2AC}"/>
              </a:ext>
            </a:extLst>
          </p:cNvPr>
          <p:cNvGraphicFramePr>
            <a:graphicFrameLocks noGrp="1"/>
          </p:cNvGraphicFramePr>
          <p:nvPr/>
        </p:nvGraphicFramePr>
        <p:xfrm>
          <a:off x="53339" y="1400932"/>
          <a:ext cx="12106267" cy="131592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496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96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496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02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861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1498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508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5496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5496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5496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5496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5496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5496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5496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5496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5496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5496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80835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683259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591184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591184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marL="203517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750" b="1" spc="3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Datos</a:t>
                      </a:r>
                      <a:r>
                        <a:rPr sz="750" b="1" spc="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750" b="1" spc="-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nivel</a:t>
                      </a:r>
                      <a:r>
                        <a:rPr sz="750" b="1" spc="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3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medida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508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76200">
                      <a:solidFill>
                        <a:srgbClr val="D38231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76200">
                      <a:solidFill>
                        <a:srgbClr val="D38231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D38231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10">
                  <a:txBody>
                    <a:bodyPr/>
                    <a:lstStyle/>
                    <a:p>
                      <a:pPr marL="520700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750" b="1" spc="4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Cronograma</a:t>
                      </a:r>
                      <a:r>
                        <a:rPr sz="7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de</a:t>
                      </a:r>
                      <a:r>
                        <a:rPr sz="750" b="1" spc="-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alcance</a:t>
                      </a:r>
                      <a:r>
                        <a:rPr sz="750" b="1" spc="-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de</a:t>
                      </a:r>
                      <a:r>
                        <a:rPr sz="750" b="1" spc="-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3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metas</a:t>
                      </a:r>
                      <a:r>
                        <a:rPr sz="750" b="1" spc="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a</a:t>
                      </a:r>
                      <a:r>
                        <a:rPr sz="750" b="1" spc="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nivel </a:t>
                      </a:r>
                      <a:r>
                        <a:rPr sz="750" b="1" spc="3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medida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508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D38231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1590" algn="r">
                        <a:lnSpc>
                          <a:spcPts val="880"/>
                        </a:lnSpc>
                      </a:pPr>
                      <a:r>
                        <a:rPr sz="7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Información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76200">
                      <a:solidFill>
                        <a:srgbClr val="D38231"/>
                      </a:solidFill>
                      <a:prstDash val="solid"/>
                    </a:lnR>
                    <a:lnT w="9525">
                      <a:solidFill>
                        <a:srgbClr val="D38231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7940">
                        <a:lnSpc>
                          <a:spcPts val="880"/>
                        </a:lnSpc>
                      </a:pPr>
                      <a:r>
                        <a:rPr sz="750" b="1" spc="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adicional</a:t>
                      </a:r>
                      <a:r>
                        <a:rPr sz="750" b="1" spc="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7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nivel</a:t>
                      </a:r>
                      <a:r>
                        <a:rPr sz="750" b="1" spc="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3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medida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76200">
                      <a:solidFill>
                        <a:srgbClr val="D38231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700" b="1" spc="-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r</a:t>
                      </a:r>
                      <a:r>
                        <a:rPr sz="700" b="1" spc="-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á</a:t>
                      </a:r>
                      <a:r>
                        <a:rPr sz="70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me</a:t>
                      </a:r>
                      <a:r>
                        <a:rPr sz="700" b="1" spc="-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tr</a:t>
                      </a:r>
                      <a:r>
                        <a:rPr sz="700" b="1" spc="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o</a:t>
                      </a:r>
                      <a:r>
                        <a:rPr sz="7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s</a:t>
                      </a:r>
                      <a:r>
                        <a:rPr sz="700" b="1" spc="-5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00" b="1" spc="-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d</a:t>
                      </a:r>
                      <a:r>
                        <a:rPr sz="7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e</a:t>
                      </a:r>
                      <a:r>
                        <a:rPr sz="700" b="1" spc="-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00" b="1" spc="-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s</a:t>
                      </a:r>
                      <a:r>
                        <a:rPr sz="70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em</a:t>
                      </a:r>
                      <a:r>
                        <a:rPr sz="700" b="1" spc="-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700" b="1" spc="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f</a:t>
                      </a:r>
                      <a:r>
                        <a:rPr sz="700" b="1" spc="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o</a:t>
                      </a:r>
                      <a:r>
                        <a:rPr sz="700" b="1" spc="-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r</a:t>
                      </a:r>
                      <a:r>
                        <a:rPr sz="70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i</a:t>
                      </a:r>
                      <a:r>
                        <a:rPr sz="700" b="1" spc="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z</a:t>
                      </a:r>
                      <a:r>
                        <a:rPr sz="700" b="1" spc="-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700" b="1" spc="-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c</a:t>
                      </a:r>
                      <a:r>
                        <a:rPr sz="7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i</a:t>
                      </a:r>
                      <a:endParaRPr sz="700">
                        <a:latin typeface="Tahoma"/>
                        <a:cs typeface="Tahoma"/>
                      </a:endParaRPr>
                    </a:p>
                  </a:txBody>
                  <a:tcPr marL="0" marR="0" marT="38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6752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750" b="1" spc="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Medida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8636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750" b="1" spc="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Indicador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8636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7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Sentido</a:t>
                      </a:r>
                      <a:r>
                        <a:rPr sz="750" b="1" spc="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del</a:t>
                      </a:r>
                      <a:endParaRPr sz="750">
                        <a:latin typeface="Tahoma"/>
                        <a:cs typeface="Tahoma"/>
                      </a:endParaRPr>
                    </a:p>
                    <a:p>
                      <a:pPr marL="2540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750" b="1" spc="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indicador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120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750" b="1" spc="3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Método</a:t>
                      </a:r>
                      <a:r>
                        <a:rPr sz="750" b="1" spc="-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de</a:t>
                      </a:r>
                      <a:endParaRPr sz="750">
                        <a:latin typeface="Tahoma"/>
                        <a:cs typeface="Tahoma"/>
                      </a:endParaRPr>
                    </a:p>
                    <a:p>
                      <a:pPr marL="2540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750" b="1" spc="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cálculo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508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750" b="1" spc="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Responsable</a:t>
                      </a:r>
                      <a:endParaRPr sz="750">
                        <a:latin typeface="Tahoma"/>
                        <a:cs typeface="Tahoma"/>
                      </a:endParaRPr>
                    </a:p>
                    <a:p>
                      <a:pPr marL="2540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750" b="1" spc="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de</a:t>
                      </a:r>
                      <a:r>
                        <a:rPr sz="750" b="1" spc="-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la</a:t>
                      </a:r>
                      <a:r>
                        <a:rPr sz="7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3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medida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120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76200">
                      <a:solidFill>
                        <a:srgbClr val="D38231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7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Línea</a:t>
                      </a:r>
                      <a:endParaRPr sz="750">
                        <a:latin typeface="Tahoma"/>
                        <a:cs typeface="Tahoma"/>
                      </a:endParaRPr>
                    </a:p>
                    <a:p>
                      <a:pPr marL="8953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750" b="1" spc="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base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5080" marB="0">
                    <a:lnL w="76200">
                      <a:solidFill>
                        <a:srgbClr val="D38231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750" b="1" spc="4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Año</a:t>
                      </a:r>
                      <a:endParaRPr sz="750">
                        <a:latin typeface="Tahoma"/>
                        <a:cs typeface="Tahoma"/>
                      </a:endParaRPr>
                    </a:p>
                    <a:p>
                      <a:pPr marL="2540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750" b="1" spc="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base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508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>
                  <a:txBody>
                    <a:bodyPr/>
                    <a:lstStyle/>
                    <a:p>
                      <a:pPr marR="60325" algn="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6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ñ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o</a:t>
                      </a: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1</a:t>
                      </a:r>
                      <a:endParaRPr sz="650">
                        <a:latin typeface="Tahoma"/>
                        <a:cs typeface="Tahoma"/>
                      </a:endParaRPr>
                    </a:p>
                  </a:txBody>
                  <a:tcPr marL="0" marR="0" marT="844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>
                  <a:txBody>
                    <a:bodyPr/>
                    <a:lstStyle/>
                    <a:p>
                      <a:pPr marR="51435" algn="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6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ñ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o</a:t>
                      </a: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2</a:t>
                      </a:r>
                      <a:endParaRPr sz="650">
                        <a:latin typeface="Tahoma"/>
                        <a:cs typeface="Tahoma"/>
                      </a:endParaRPr>
                    </a:p>
                  </a:txBody>
                  <a:tcPr marL="0" marR="0" marT="844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>
                  <a:txBody>
                    <a:bodyPr/>
                    <a:lstStyle/>
                    <a:p>
                      <a:pPr marR="51435" algn="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6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ñ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o</a:t>
                      </a: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3</a:t>
                      </a:r>
                      <a:endParaRPr sz="650">
                        <a:latin typeface="Tahoma"/>
                        <a:cs typeface="Tahoma"/>
                      </a:endParaRPr>
                    </a:p>
                  </a:txBody>
                  <a:tcPr marL="0" marR="0" marT="844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>
                  <a:txBody>
                    <a:bodyPr/>
                    <a:lstStyle/>
                    <a:p>
                      <a:pPr marR="2540" algn="ct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6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ñ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o</a:t>
                      </a: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4</a:t>
                      </a:r>
                      <a:endParaRPr sz="650">
                        <a:latin typeface="Tahoma"/>
                        <a:cs typeface="Tahoma"/>
                      </a:endParaRPr>
                    </a:p>
                  </a:txBody>
                  <a:tcPr marL="0" marR="0" marT="844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>
                  <a:txBody>
                    <a:bodyPr/>
                    <a:lstStyle/>
                    <a:p>
                      <a:pPr marR="50800" algn="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6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ñ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o</a:t>
                      </a: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5</a:t>
                      </a:r>
                      <a:endParaRPr sz="650" dirty="0">
                        <a:latin typeface="Tahoma"/>
                        <a:cs typeface="Tahoma"/>
                      </a:endParaRPr>
                    </a:p>
                  </a:txBody>
                  <a:tcPr marL="0" marR="0" marT="844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6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ñ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o</a:t>
                      </a: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6</a:t>
                      </a:r>
                      <a:endParaRPr sz="650">
                        <a:latin typeface="Tahoma"/>
                        <a:cs typeface="Tahoma"/>
                      </a:endParaRPr>
                    </a:p>
                  </a:txBody>
                  <a:tcPr marL="0" marR="0" marT="844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6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ñ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o</a:t>
                      </a: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7</a:t>
                      </a:r>
                      <a:endParaRPr sz="650">
                        <a:latin typeface="Tahoma"/>
                        <a:cs typeface="Tahoma"/>
                      </a:endParaRPr>
                    </a:p>
                  </a:txBody>
                  <a:tcPr marL="0" marR="0" marT="844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6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ñ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o</a:t>
                      </a: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8</a:t>
                      </a:r>
                      <a:endParaRPr sz="650">
                        <a:latin typeface="Tahoma"/>
                        <a:cs typeface="Tahoma"/>
                      </a:endParaRPr>
                    </a:p>
                  </a:txBody>
                  <a:tcPr marL="0" marR="0" marT="844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6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ñ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o</a:t>
                      </a: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9</a:t>
                      </a:r>
                      <a:endParaRPr sz="650">
                        <a:latin typeface="Tahoma"/>
                        <a:cs typeface="Tahoma"/>
                      </a:endParaRPr>
                    </a:p>
                  </a:txBody>
                  <a:tcPr marL="0" marR="0" marT="844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>
                  <a:txBody>
                    <a:bodyPr/>
                    <a:lstStyle/>
                    <a:p>
                      <a:pPr marR="29209" algn="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6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ñ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o</a:t>
                      </a: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650" b="1" spc="-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1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0</a:t>
                      </a:r>
                      <a:endParaRPr sz="650">
                        <a:latin typeface="Tahoma"/>
                        <a:cs typeface="Tahoma"/>
                      </a:endParaRPr>
                    </a:p>
                  </a:txBody>
                  <a:tcPr marL="0" marR="0" marT="844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>
                  <a:txBody>
                    <a:bodyPr/>
                    <a:lstStyle/>
                    <a:p>
                      <a:pPr marL="25400" marR="21590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750" b="1" spc="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Medios</a:t>
                      </a:r>
                      <a:r>
                        <a:rPr sz="750" b="1" spc="-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de</a:t>
                      </a:r>
                      <a:endParaRPr sz="750">
                        <a:latin typeface="Tahoma"/>
                        <a:cs typeface="Tahoma"/>
                      </a:endParaRPr>
                    </a:p>
                    <a:p>
                      <a:pPr marL="25400" marR="21590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750" b="1" spc="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verificación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120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D38231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750" b="1" spc="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Supuestos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86360" marB="0">
                    <a:lnL w="9525">
                      <a:solidFill>
                        <a:srgbClr val="D38231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750" b="1" spc="3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Notas</a:t>
                      </a:r>
                      <a:endParaRPr sz="750">
                        <a:latin typeface="Tahoma"/>
                        <a:cs typeface="Tahoma"/>
                      </a:endParaRPr>
                    </a:p>
                    <a:p>
                      <a:pPr marL="2540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750" b="1" spc="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adicionales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120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>
                  <a:txBody>
                    <a:bodyPr/>
                    <a:lstStyle/>
                    <a:p>
                      <a:pPr marL="1289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750" b="1" spc="5" dirty="0">
                          <a:latin typeface="Tahoma"/>
                          <a:cs typeface="Tahoma"/>
                        </a:rPr>
                        <a:t>Verde/</a:t>
                      </a:r>
                      <a:endParaRPr sz="750">
                        <a:latin typeface="Tahoma"/>
                        <a:cs typeface="Tahoma"/>
                      </a:endParaRPr>
                    </a:p>
                    <a:p>
                      <a:pPr marL="7747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750" b="1" spc="25" dirty="0">
                          <a:latin typeface="Tahoma"/>
                          <a:cs typeface="Tahoma"/>
                        </a:rPr>
                        <a:t>Amarillo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120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750" b="1" spc="10" dirty="0">
                          <a:latin typeface="Tahoma"/>
                          <a:cs typeface="Tahoma"/>
                        </a:rPr>
                        <a:t>Amarillo/</a:t>
                      </a:r>
                      <a:endParaRPr sz="750">
                        <a:latin typeface="Tahoma"/>
                        <a:cs typeface="Tahoma"/>
                      </a:endParaRPr>
                    </a:p>
                    <a:p>
                      <a:pPr marR="3175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750" b="1" spc="20" dirty="0">
                          <a:latin typeface="Tahoma"/>
                          <a:cs typeface="Tahoma"/>
                        </a:rPr>
                        <a:t>Rojo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120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82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76200">
                      <a:solidFill>
                        <a:srgbClr val="D38231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76200">
                      <a:solidFill>
                        <a:srgbClr val="D38231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1590"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D38231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38231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8250">
                <a:tc gridSpan="5">
                  <a:txBody>
                    <a:bodyPr/>
                    <a:lstStyle/>
                    <a:p>
                      <a:pPr marL="2057400">
                        <a:lnSpc>
                          <a:spcPts val="880"/>
                        </a:lnSpc>
                      </a:pPr>
                      <a:r>
                        <a:rPr sz="750" b="1" spc="3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Datos</a:t>
                      </a:r>
                      <a:r>
                        <a:rPr sz="7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750" b="1" spc="-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nivel</a:t>
                      </a:r>
                      <a:r>
                        <a:rPr sz="750" b="1" spc="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acción</a:t>
                      </a:r>
                      <a:endParaRPr sz="750" dirty="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76200">
                      <a:solidFill>
                        <a:srgbClr val="D38231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228E9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76200">
                      <a:solidFill>
                        <a:srgbClr val="D38231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228E9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10">
                  <a:txBody>
                    <a:bodyPr/>
                    <a:lstStyle/>
                    <a:p>
                      <a:pPr marL="542290">
                        <a:lnSpc>
                          <a:spcPts val="880"/>
                        </a:lnSpc>
                      </a:pPr>
                      <a:r>
                        <a:rPr sz="750" b="1" spc="4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Cronograma</a:t>
                      </a:r>
                      <a:r>
                        <a:rPr sz="7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de</a:t>
                      </a:r>
                      <a:r>
                        <a:rPr sz="750" b="1" spc="-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alcance</a:t>
                      </a:r>
                      <a:r>
                        <a:rPr sz="750" b="1" spc="-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de</a:t>
                      </a:r>
                      <a:r>
                        <a:rPr sz="750" b="1" spc="-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3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metas</a:t>
                      </a:r>
                      <a:r>
                        <a:rPr sz="750" b="1" spc="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750" b="1" spc="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nivel</a:t>
                      </a:r>
                      <a:r>
                        <a:rPr sz="750" b="1" spc="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acción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228E9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80"/>
                        </a:lnSpc>
                      </a:pPr>
                      <a:r>
                        <a:rPr sz="7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Información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76200">
                      <a:solidFill>
                        <a:srgbClr val="D38231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228E9A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49530">
                        <a:lnSpc>
                          <a:spcPts val="880"/>
                        </a:lnSpc>
                      </a:pPr>
                      <a:r>
                        <a:rPr sz="750" b="1" spc="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adicional</a:t>
                      </a:r>
                      <a:r>
                        <a:rPr sz="750" b="1" spc="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750" b="1" spc="-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nivel</a:t>
                      </a:r>
                      <a:r>
                        <a:rPr sz="750" b="1" spc="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acción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76200">
                      <a:solidFill>
                        <a:srgbClr val="D38231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228E9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700" b="1" spc="-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r</a:t>
                      </a:r>
                      <a:r>
                        <a:rPr sz="700" b="1" spc="-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á</a:t>
                      </a:r>
                      <a:r>
                        <a:rPr sz="70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me</a:t>
                      </a:r>
                      <a:r>
                        <a:rPr sz="700" b="1" spc="-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tr</a:t>
                      </a:r>
                      <a:r>
                        <a:rPr sz="700" b="1" spc="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o</a:t>
                      </a:r>
                      <a:r>
                        <a:rPr sz="7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s</a:t>
                      </a:r>
                      <a:r>
                        <a:rPr sz="700" b="1" spc="-5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00" b="1" spc="-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d</a:t>
                      </a:r>
                      <a:r>
                        <a:rPr sz="7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e</a:t>
                      </a:r>
                      <a:r>
                        <a:rPr sz="700" b="1" spc="-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00" b="1" spc="-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s</a:t>
                      </a:r>
                      <a:r>
                        <a:rPr sz="70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em</a:t>
                      </a:r>
                      <a:r>
                        <a:rPr sz="700" b="1" spc="-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700" b="1" spc="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f</a:t>
                      </a:r>
                      <a:r>
                        <a:rPr sz="700" b="1" spc="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o</a:t>
                      </a:r>
                      <a:r>
                        <a:rPr sz="700" b="1" spc="-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r</a:t>
                      </a:r>
                      <a:r>
                        <a:rPr sz="70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i</a:t>
                      </a:r>
                      <a:r>
                        <a:rPr sz="700" b="1" spc="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z</a:t>
                      </a:r>
                      <a:r>
                        <a:rPr sz="700" b="1" spc="-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700" b="1" spc="-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c</a:t>
                      </a:r>
                      <a:r>
                        <a:rPr sz="7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i</a:t>
                      </a:r>
                      <a:endParaRPr sz="700">
                        <a:latin typeface="Tahoma"/>
                        <a:cs typeface="Tahoma"/>
                      </a:endParaRPr>
                    </a:p>
                  </a:txBody>
                  <a:tcPr marL="0" marR="0" marT="38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6748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750" b="1" spc="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Acciones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8636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228E9A"/>
                    </a:solidFill>
                  </a:tcPr>
                </a:tc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750" b="1" spc="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Indicador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8636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228E9A"/>
                    </a:solidFill>
                  </a:tcPr>
                </a:tc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7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Sentido</a:t>
                      </a:r>
                      <a:r>
                        <a:rPr sz="750" b="1" spc="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del</a:t>
                      </a:r>
                      <a:endParaRPr sz="750">
                        <a:latin typeface="Tahoma"/>
                        <a:cs typeface="Tahoma"/>
                      </a:endParaRPr>
                    </a:p>
                    <a:p>
                      <a:pPr marL="2540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750" b="1" spc="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indicador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120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228E9A"/>
                    </a:solidFill>
                  </a:tcPr>
                </a:tc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750" b="1" spc="3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Método</a:t>
                      </a:r>
                      <a:r>
                        <a:rPr sz="750" b="1" spc="-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de</a:t>
                      </a:r>
                      <a:endParaRPr sz="750">
                        <a:latin typeface="Tahoma"/>
                        <a:cs typeface="Tahoma"/>
                      </a:endParaRPr>
                    </a:p>
                    <a:p>
                      <a:pPr marL="2540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750" b="1" spc="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cálculo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508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228E9A"/>
                    </a:solidFill>
                  </a:tcPr>
                </a:tc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750" b="1" spc="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Responsable</a:t>
                      </a:r>
                      <a:endParaRPr sz="750">
                        <a:latin typeface="Tahoma"/>
                        <a:cs typeface="Tahoma"/>
                      </a:endParaRPr>
                    </a:p>
                    <a:p>
                      <a:pPr marL="25400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750" b="1" spc="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de</a:t>
                      </a:r>
                      <a:r>
                        <a:rPr sz="750" b="1" spc="-3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la</a:t>
                      </a:r>
                      <a:r>
                        <a:rPr sz="750" b="1" spc="-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acción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120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76200">
                      <a:solidFill>
                        <a:srgbClr val="D38231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228E9A"/>
                    </a:solidFill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7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Línea</a:t>
                      </a:r>
                      <a:endParaRPr sz="750">
                        <a:latin typeface="Tahoma"/>
                        <a:cs typeface="Tahoma"/>
                      </a:endParaRPr>
                    </a:p>
                    <a:p>
                      <a:pPr marL="8953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750" b="1" spc="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base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5080" marB="0">
                    <a:lnL w="76200">
                      <a:solidFill>
                        <a:srgbClr val="D38231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228E9A"/>
                    </a:solidFill>
                  </a:tcPr>
                </a:tc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750" b="1" spc="4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Año</a:t>
                      </a:r>
                      <a:endParaRPr sz="750">
                        <a:latin typeface="Tahoma"/>
                        <a:cs typeface="Tahoma"/>
                      </a:endParaRPr>
                    </a:p>
                    <a:p>
                      <a:pPr marL="2540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750" b="1" spc="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base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508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228E9A"/>
                    </a:solidFill>
                  </a:tcPr>
                </a:tc>
                <a:tc>
                  <a:txBody>
                    <a:bodyPr/>
                    <a:lstStyle/>
                    <a:p>
                      <a:pPr marR="60325" algn="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6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ñ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o</a:t>
                      </a: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1</a:t>
                      </a:r>
                      <a:endParaRPr sz="650">
                        <a:latin typeface="Tahoma"/>
                        <a:cs typeface="Tahoma"/>
                      </a:endParaRPr>
                    </a:p>
                  </a:txBody>
                  <a:tcPr marL="0" marR="0" marT="844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228E9A"/>
                    </a:solidFill>
                  </a:tcPr>
                </a:tc>
                <a:tc>
                  <a:txBody>
                    <a:bodyPr/>
                    <a:lstStyle/>
                    <a:p>
                      <a:pPr marR="51435" algn="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6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ñ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o</a:t>
                      </a: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2</a:t>
                      </a:r>
                      <a:endParaRPr sz="650">
                        <a:latin typeface="Tahoma"/>
                        <a:cs typeface="Tahoma"/>
                      </a:endParaRPr>
                    </a:p>
                  </a:txBody>
                  <a:tcPr marL="0" marR="0" marT="844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228E9A"/>
                    </a:solidFill>
                  </a:tcPr>
                </a:tc>
                <a:tc>
                  <a:txBody>
                    <a:bodyPr/>
                    <a:lstStyle/>
                    <a:p>
                      <a:pPr marR="51435" algn="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6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ñ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o</a:t>
                      </a: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3</a:t>
                      </a:r>
                      <a:endParaRPr sz="650">
                        <a:latin typeface="Tahoma"/>
                        <a:cs typeface="Tahoma"/>
                      </a:endParaRPr>
                    </a:p>
                  </a:txBody>
                  <a:tcPr marL="0" marR="0" marT="844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228E9A"/>
                    </a:solidFill>
                  </a:tcPr>
                </a:tc>
                <a:tc>
                  <a:txBody>
                    <a:bodyPr/>
                    <a:lstStyle/>
                    <a:p>
                      <a:pPr marR="2540" algn="ct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6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ñ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o</a:t>
                      </a: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4</a:t>
                      </a:r>
                      <a:endParaRPr sz="650">
                        <a:latin typeface="Tahoma"/>
                        <a:cs typeface="Tahoma"/>
                      </a:endParaRPr>
                    </a:p>
                  </a:txBody>
                  <a:tcPr marL="0" marR="0" marT="844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228E9A"/>
                    </a:solidFill>
                  </a:tcPr>
                </a:tc>
                <a:tc>
                  <a:txBody>
                    <a:bodyPr/>
                    <a:lstStyle/>
                    <a:p>
                      <a:pPr marR="50800" algn="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6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ñ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o</a:t>
                      </a: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5</a:t>
                      </a:r>
                      <a:endParaRPr sz="650">
                        <a:latin typeface="Tahoma"/>
                        <a:cs typeface="Tahoma"/>
                      </a:endParaRPr>
                    </a:p>
                  </a:txBody>
                  <a:tcPr marL="0" marR="0" marT="844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228E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6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ñ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o</a:t>
                      </a: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6</a:t>
                      </a:r>
                      <a:endParaRPr sz="650">
                        <a:latin typeface="Tahoma"/>
                        <a:cs typeface="Tahoma"/>
                      </a:endParaRPr>
                    </a:p>
                  </a:txBody>
                  <a:tcPr marL="0" marR="0" marT="844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228E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6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ñ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o</a:t>
                      </a: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7</a:t>
                      </a:r>
                      <a:endParaRPr sz="650">
                        <a:latin typeface="Tahoma"/>
                        <a:cs typeface="Tahoma"/>
                      </a:endParaRPr>
                    </a:p>
                  </a:txBody>
                  <a:tcPr marL="0" marR="0" marT="844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228E9A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6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ñ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o</a:t>
                      </a: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8</a:t>
                      </a:r>
                      <a:endParaRPr sz="650">
                        <a:latin typeface="Tahoma"/>
                        <a:cs typeface="Tahoma"/>
                      </a:endParaRPr>
                    </a:p>
                  </a:txBody>
                  <a:tcPr marL="0" marR="0" marT="844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228E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6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ñ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o</a:t>
                      </a: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9</a:t>
                      </a:r>
                      <a:endParaRPr sz="650">
                        <a:latin typeface="Tahoma"/>
                        <a:cs typeface="Tahoma"/>
                      </a:endParaRPr>
                    </a:p>
                  </a:txBody>
                  <a:tcPr marL="0" marR="0" marT="844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228E9A"/>
                    </a:solidFill>
                  </a:tcPr>
                </a:tc>
                <a:tc>
                  <a:txBody>
                    <a:bodyPr/>
                    <a:lstStyle/>
                    <a:p>
                      <a:pPr marR="29209" algn="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6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ñ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o</a:t>
                      </a: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650" b="1" spc="-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1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0</a:t>
                      </a:r>
                      <a:endParaRPr sz="650">
                        <a:latin typeface="Tahoma"/>
                        <a:cs typeface="Tahoma"/>
                      </a:endParaRPr>
                    </a:p>
                  </a:txBody>
                  <a:tcPr marL="0" marR="0" marT="844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228E9A"/>
                    </a:solidFill>
                  </a:tcPr>
                </a:tc>
                <a:tc>
                  <a:txBody>
                    <a:bodyPr/>
                    <a:lstStyle/>
                    <a:p>
                      <a:pPr marL="25400" marR="21590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750" b="1" spc="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Medios</a:t>
                      </a:r>
                      <a:r>
                        <a:rPr sz="750" b="1" spc="-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de</a:t>
                      </a:r>
                      <a:endParaRPr sz="750">
                        <a:latin typeface="Tahoma"/>
                        <a:cs typeface="Tahoma"/>
                      </a:endParaRPr>
                    </a:p>
                    <a:p>
                      <a:pPr marL="25400" marR="21590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750" b="1" spc="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verificación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120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D38231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228E9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750" b="1" spc="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Supuestos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86360" marB="0">
                    <a:lnL w="9525">
                      <a:solidFill>
                        <a:srgbClr val="D38231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228E9A"/>
                    </a:solidFill>
                  </a:tcPr>
                </a:tc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750" b="1" spc="3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Notas</a:t>
                      </a:r>
                      <a:endParaRPr sz="750">
                        <a:latin typeface="Tahoma"/>
                        <a:cs typeface="Tahoma"/>
                      </a:endParaRPr>
                    </a:p>
                    <a:p>
                      <a:pPr marL="2540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750" b="1" spc="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adicionales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120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228E9A"/>
                    </a:solidFill>
                  </a:tcPr>
                </a:tc>
                <a:tc>
                  <a:txBody>
                    <a:bodyPr/>
                    <a:lstStyle/>
                    <a:p>
                      <a:pPr marL="1289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750" b="1" spc="5" dirty="0">
                          <a:latin typeface="Tahoma"/>
                          <a:cs typeface="Tahoma"/>
                        </a:rPr>
                        <a:t>Verde/</a:t>
                      </a:r>
                      <a:endParaRPr sz="750">
                        <a:latin typeface="Tahoma"/>
                        <a:cs typeface="Tahoma"/>
                      </a:endParaRPr>
                    </a:p>
                    <a:p>
                      <a:pPr marL="7747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750" b="1" spc="25" dirty="0">
                          <a:latin typeface="Tahoma"/>
                          <a:cs typeface="Tahoma"/>
                        </a:rPr>
                        <a:t>Amarillo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120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750" b="1" spc="10" dirty="0">
                          <a:latin typeface="Tahoma"/>
                          <a:cs typeface="Tahoma"/>
                        </a:rPr>
                        <a:t>Amarillo/</a:t>
                      </a:r>
                      <a:endParaRPr sz="750">
                        <a:latin typeface="Tahoma"/>
                        <a:cs typeface="Tahoma"/>
                      </a:endParaRPr>
                    </a:p>
                    <a:p>
                      <a:pPr marR="3175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750" b="1" spc="20" dirty="0">
                          <a:latin typeface="Tahoma"/>
                          <a:cs typeface="Tahoma"/>
                        </a:rPr>
                        <a:t>Rojo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120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82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76200">
                      <a:solidFill>
                        <a:srgbClr val="D38231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76200">
                      <a:solidFill>
                        <a:srgbClr val="D38231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1590"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D38231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38231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575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76200">
                      <a:solidFill>
                        <a:srgbClr val="D38231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76200">
                      <a:solidFill>
                        <a:srgbClr val="D38231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D3823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D3823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D3823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D3823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D3823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D3823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D3823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D3823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D3823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D3823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D3823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D3823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1590"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D38231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D3823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38231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3" name="object 15">
            <a:extLst>
              <a:ext uri="{FF2B5EF4-FFF2-40B4-BE49-F238E27FC236}">
                <a16:creationId xmlns:a16="http://schemas.microsoft.com/office/drawing/2014/main" id="{FD67D145-16B1-42A9-AF46-AD168A7540D2}"/>
              </a:ext>
            </a:extLst>
          </p:cNvPr>
          <p:cNvGrpSpPr/>
          <p:nvPr/>
        </p:nvGrpSpPr>
        <p:grpSpPr>
          <a:xfrm>
            <a:off x="10988828" y="1842052"/>
            <a:ext cx="1152504" cy="109953"/>
            <a:chOff x="10935820" y="1833368"/>
            <a:chExt cx="1189990" cy="304165"/>
          </a:xfrm>
        </p:grpSpPr>
        <p:sp>
          <p:nvSpPr>
            <p:cNvPr id="14" name="object 16">
              <a:extLst>
                <a:ext uri="{FF2B5EF4-FFF2-40B4-BE49-F238E27FC236}">
                  <a16:creationId xmlns:a16="http://schemas.microsoft.com/office/drawing/2014/main" id="{B08F1C0E-25CB-4ED5-8132-E82482D17CB5}"/>
                </a:ext>
              </a:extLst>
            </p:cNvPr>
            <p:cNvSpPr/>
            <p:nvPr/>
          </p:nvSpPr>
          <p:spPr>
            <a:xfrm>
              <a:off x="10935820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6FAC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7">
              <a:extLst>
                <a:ext uri="{FF2B5EF4-FFF2-40B4-BE49-F238E27FC236}">
                  <a16:creationId xmlns:a16="http://schemas.microsoft.com/office/drawing/2014/main" id="{A7A68F38-4BE4-450D-9320-0FCB8096D112}"/>
                </a:ext>
              </a:extLst>
            </p:cNvPr>
            <p:cNvSpPr/>
            <p:nvPr/>
          </p:nvSpPr>
          <p:spPr>
            <a:xfrm>
              <a:off x="10943204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71AD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8">
              <a:extLst>
                <a:ext uri="{FF2B5EF4-FFF2-40B4-BE49-F238E27FC236}">
                  <a16:creationId xmlns:a16="http://schemas.microsoft.com/office/drawing/2014/main" id="{8268063B-8C92-444C-AA9D-B5B925F3375F}"/>
                </a:ext>
              </a:extLst>
            </p:cNvPr>
            <p:cNvSpPr/>
            <p:nvPr/>
          </p:nvSpPr>
          <p:spPr>
            <a:xfrm>
              <a:off x="10950587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74AE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9">
              <a:extLst>
                <a:ext uri="{FF2B5EF4-FFF2-40B4-BE49-F238E27FC236}">
                  <a16:creationId xmlns:a16="http://schemas.microsoft.com/office/drawing/2014/main" id="{384EEC99-1CCA-4E5C-A638-FB4567577474}"/>
                </a:ext>
              </a:extLst>
            </p:cNvPr>
            <p:cNvSpPr/>
            <p:nvPr/>
          </p:nvSpPr>
          <p:spPr>
            <a:xfrm>
              <a:off x="10957971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75AF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20">
              <a:extLst>
                <a:ext uri="{FF2B5EF4-FFF2-40B4-BE49-F238E27FC236}">
                  <a16:creationId xmlns:a16="http://schemas.microsoft.com/office/drawing/2014/main" id="{DAEB4856-11BB-4D9B-B8C7-9CB4EF74EE76}"/>
                </a:ext>
              </a:extLst>
            </p:cNvPr>
            <p:cNvSpPr/>
            <p:nvPr/>
          </p:nvSpPr>
          <p:spPr>
            <a:xfrm>
              <a:off x="10965354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77B0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21">
              <a:extLst>
                <a:ext uri="{FF2B5EF4-FFF2-40B4-BE49-F238E27FC236}">
                  <a16:creationId xmlns:a16="http://schemas.microsoft.com/office/drawing/2014/main" id="{ED0404C4-D18E-4A2F-A993-CD547C308C63}"/>
                </a:ext>
              </a:extLst>
            </p:cNvPr>
            <p:cNvSpPr/>
            <p:nvPr/>
          </p:nvSpPr>
          <p:spPr>
            <a:xfrm>
              <a:off x="10972737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79B14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2">
              <a:extLst>
                <a:ext uri="{FF2B5EF4-FFF2-40B4-BE49-F238E27FC236}">
                  <a16:creationId xmlns:a16="http://schemas.microsoft.com/office/drawing/2014/main" id="{0D2D539C-F613-42BE-9991-BA7165D7362F}"/>
                </a:ext>
              </a:extLst>
            </p:cNvPr>
            <p:cNvSpPr/>
            <p:nvPr/>
          </p:nvSpPr>
          <p:spPr>
            <a:xfrm>
              <a:off x="10980121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7AB3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3">
              <a:extLst>
                <a:ext uri="{FF2B5EF4-FFF2-40B4-BE49-F238E27FC236}">
                  <a16:creationId xmlns:a16="http://schemas.microsoft.com/office/drawing/2014/main" id="{EAC2BC55-F1CD-4302-B0E2-764D22007DF4}"/>
                </a:ext>
              </a:extLst>
            </p:cNvPr>
            <p:cNvSpPr/>
            <p:nvPr/>
          </p:nvSpPr>
          <p:spPr>
            <a:xfrm>
              <a:off x="10987504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7BB44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4">
              <a:extLst>
                <a:ext uri="{FF2B5EF4-FFF2-40B4-BE49-F238E27FC236}">
                  <a16:creationId xmlns:a16="http://schemas.microsoft.com/office/drawing/2014/main" id="{19DB941F-6A83-410E-AD13-21059C8CCBFB}"/>
                </a:ext>
              </a:extLst>
            </p:cNvPr>
            <p:cNvSpPr/>
            <p:nvPr/>
          </p:nvSpPr>
          <p:spPr>
            <a:xfrm>
              <a:off x="10994888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7DB5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5">
              <a:extLst>
                <a:ext uri="{FF2B5EF4-FFF2-40B4-BE49-F238E27FC236}">
                  <a16:creationId xmlns:a16="http://schemas.microsoft.com/office/drawing/2014/main" id="{94223179-48B3-45A5-AFD1-6A3F93C237E8}"/>
                </a:ext>
              </a:extLst>
            </p:cNvPr>
            <p:cNvSpPr/>
            <p:nvPr/>
          </p:nvSpPr>
          <p:spPr>
            <a:xfrm>
              <a:off x="11002271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80B63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6">
              <a:extLst>
                <a:ext uri="{FF2B5EF4-FFF2-40B4-BE49-F238E27FC236}">
                  <a16:creationId xmlns:a16="http://schemas.microsoft.com/office/drawing/2014/main" id="{41435206-173B-4C8C-821B-3F6CA999EA00}"/>
                </a:ext>
              </a:extLst>
            </p:cNvPr>
            <p:cNvSpPr/>
            <p:nvPr/>
          </p:nvSpPr>
          <p:spPr>
            <a:xfrm>
              <a:off x="11009655" y="1833368"/>
              <a:ext cx="8255" cy="304165"/>
            </a:xfrm>
            <a:custGeom>
              <a:avLst/>
              <a:gdLst/>
              <a:ahLst/>
              <a:cxnLst/>
              <a:rect l="l" t="t" r="r" b="b"/>
              <a:pathLst>
                <a:path w="8254" h="304164">
                  <a:moveTo>
                    <a:pt x="7629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629" y="304135"/>
                  </a:lnTo>
                  <a:lnTo>
                    <a:pt x="7629" y="0"/>
                  </a:lnTo>
                  <a:close/>
                </a:path>
              </a:pathLst>
            </a:custGeom>
            <a:solidFill>
              <a:srgbClr val="82B7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7">
              <a:extLst>
                <a:ext uri="{FF2B5EF4-FFF2-40B4-BE49-F238E27FC236}">
                  <a16:creationId xmlns:a16="http://schemas.microsoft.com/office/drawing/2014/main" id="{C60A50C3-CFF4-49D7-9BA9-29AEF853B093}"/>
                </a:ext>
              </a:extLst>
            </p:cNvPr>
            <p:cNvSpPr/>
            <p:nvPr/>
          </p:nvSpPr>
          <p:spPr>
            <a:xfrm>
              <a:off x="11017235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84B8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8">
              <a:extLst>
                <a:ext uri="{FF2B5EF4-FFF2-40B4-BE49-F238E27FC236}">
                  <a16:creationId xmlns:a16="http://schemas.microsoft.com/office/drawing/2014/main" id="{E2B71A58-7126-42FB-9EC2-C1B3C8DB2FDD}"/>
                </a:ext>
              </a:extLst>
            </p:cNvPr>
            <p:cNvSpPr/>
            <p:nvPr/>
          </p:nvSpPr>
          <p:spPr>
            <a:xfrm>
              <a:off x="11024618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85B8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9">
              <a:extLst>
                <a:ext uri="{FF2B5EF4-FFF2-40B4-BE49-F238E27FC236}">
                  <a16:creationId xmlns:a16="http://schemas.microsoft.com/office/drawing/2014/main" id="{3CBA7727-2A4F-4D9E-BF8B-EE90C40C6D21}"/>
                </a:ext>
              </a:extLst>
            </p:cNvPr>
            <p:cNvSpPr/>
            <p:nvPr/>
          </p:nvSpPr>
          <p:spPr>
            <a:xfrm>
              <a:off x="11032002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86B93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30">
              <a:extLst>
                <a:ext uri="{FF2B5EF4-FFF2-40B4-BE49-F238E27FC236}">
                  <a16:creationId xmlns:a16="http://schemas.microsoft.com/office/drawing/2014/main" id="{AD98F829-B827-49F3-9741-F6CEADA1C3C4}"/>
                </a:ext>
              </a:extLst>
            </p:cNvPr>
            <p:cNvSpPr/>
            <p:nvPr/>
          </p:nvSpPr>
          <p:spPr>
            <a:xfrm>
              <a:off x="11039385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88BA3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31">
              <a:extLst>
                <a:ext uri="{FF2B5EF4-FFF2-40B4-BE49-F238E27FC236}">
                  <a16:creationId xmlns:a16="http://schemas.microsoft.com/office/drawing/2014/main" id="{2CE279E1-107C-44A8-A2AC-DF4548BD36ED}"/>
                </a:ext>
              </a:extLst>
            </p:cNvPr>
            <p:cNvSpPr/>
            <p:nvPr/>
          </p:nvSpPr>
          <p:spPr>
            <a:xfrm>
              <a:off x="11046769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8ABB3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2">
              <a:extLst>
                <a:ext uri="{FF2B5EF4-FFF2-40B4-BE49-F238E27FC236}">
                  <a16:creationId xmlns:a16="http://schemas.microsoft.com/office/drawing/2014/main" id="{4CB648CF-B48C-401D-ACAD-73D8AEDD836C}"/>
                </a:ext>
              </a:extLst>
            </p:cNvPr>
            <p:cNvSpPr/>
            <p:nvPr/>
          </p:nvSpPr>
          <p:spPr>
            <a:xfrm>
              <a:off x="11054152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8BBC3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3">
              <a:extLst>
                <a:ext uri="{FF2B5EF4-FFF2-40B4-BE49-F238E27FC236}">
                  <a16:creationId xmlns:a16="http://schemas.microsoft.com/office/drawing/2014/main" id="{F4494D7A-F258-4BA6-BD67-6BB0E6B16B1F}"/>
                </a:ext>
              </a:extLst>
            </p:cNvPr>
            <p:cNvSpPr/>
            <p:nvPr/>
          </p:nvSpPr>
          <p:spPr>
            <a:xfrm>
              <a:off x="11061535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8EBD3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4">
              <a:extLst>
                <a:ext uri="{FF2B5EF4-FFF2-40B4-BE49-F238E27FC236}">
                  <a16:creationId xmlns:a16="http://schemas.microsoft.com/office/drawing/2014/main" id="{25B8F309-1829-4409-B95C-730B4E7E90D6}"/>
                </a:ext>
              </a:extLst>
            </p:cNvPr>
            <p:cNvSpPr/>
            <p:nvPr/>
          </p:nvSpPr>
          <p:spPr>
            <a:xfrm>
              <a:off x="11068919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90BE3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5">
              <a:extLst>
                <a:ext uri="{FF2B5EF4-FFF2-40B4-BE49-F238E27FC236}">
                  <a16:creationId xmlns:a16="http://schemas.microsoft.com/office/drawing/2014/main" id="{5199F7B9-F0B4-46F8-8638-296C611EAFED}"/>
                </a:ext>
              </a:extLst>
            </p:cNvPr>
            <p:cNvSpPr/>
            <p:nvPr/>
          </p:nvSpPr>
          <p:spPr>
            <a:xfrm>
              <a:off x="11076302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92C13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6">
              <a:extLst>
                <a:ext uri="{FF2B5EF4-FFF2-40B4-BE49-F238E27FC236}">
                  <a16:creationId xmlns:a16="http://schemas.microsoft.com/office/drawing/2014/main" id="{E0BE7B7B-808E-49E7-8A57-F7EC548C4FFC}"/>
                </a:ext>
              </a:extLst>
            </p:cNvPr>
            <p:cNvSpPr/>
            <p:nvPr/>
          </p:nvSpPr>
          <p:spPr>
            <a:xfrm>
              <a:off x="11083686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93C23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7">
              <a:extLst>
                <a:ext uri="{FF2B5EF4-FFF2-40B4-BE49-F238E27FC236}">
                  <a16:creationId xmlns:a16="http://schemas.microsoft.com/office/drawing/2014/main" id="{AEA89F49-0D64-4324-A8F6-D4F6A20459D4}"/>
                </a:ext>
              </a:extLst>
            </p:cNvPr>
            <p:cNvSpPr/>
            <p:nvPr/>
          </p:nvSpPr>
          <p:spPr>
            <a:xfrm>
              <a:off x="11091069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94C33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8">
              <a:extLst>
                <a:ext uri="{FF2B5EF4-FFF2-40B4-BE49-F238E27FC236}">
                  <a16:creationId xmlns:a16="http://schemas.microsoft.com/office/drawing/2014/main" id="{216B2675-62AD-4C05-88A9-1E4D29E2DF37}"/>
                </a:ext>
              </a:extLst>
            </p:cNvPr>
            <p:cNvSpPr/>
            <p:nvPr/>
          </p:nvSpPr>
          <p:spPr>
            <a:xfrm>
              <a:off x="11098453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96C43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9">
              <a:extLst>
                <a:ext uri="{FF2B5EF4-FFF2-40B4-BE49-F238E27FC236}">
                  <a16:creationId xmlns:a16="http://schemas.microsoft.com/office/drawing/2014/main" id="{81EE4171-2B9B-4E76-B861-36E99B820CF5}"/>
                </a:ext>
              </a:extLst>
            </p:cNvPr>
            <p:cNvSpPr/>
            <p:nvPr/>
          </p:nvSpPr>
          <p:spPr>
            <a:xfrm>
              <a:off x="11105836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99C5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40">
              <a:extLst>
                <a:ext uri="{FF2B5EF4-FFF2-40B4-BE49-F238E27FC236}">
                  <a16:creationId xmlns:a16="http://schemas.microsoft.com/office/drawing/2014/main" id="{5C1BB03D-C9D9-442B-97BF-1A9814F39065}"/>
                </a:ext>
              </a:extLst>
            </p:cNvPr>
            <p:cNvSpPr/>
            <p:nvPr/>
          </p:nvSpPr>
          <p:spPr>
            <a:xfrm>
              <a:off x="11113219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9BC53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41">
              <a:extLst>
                <a:ext uri="{FF2B5EF4-FFF2-40B4-BE49-F238E27FC236}">
                  <a16:creationId xmlns:a16="http://schemas.microsoft.com/office/drawing/2014/main" id="{B8D08B82-20C0-4679-8790-2152B5DA2EBC}"/>
                </a:ext>
              </a:extLst>
            </p:cNvPr>
            <p:cNvSpPr/>
            <p:nvPr/>
          </p:nvSpPr>
          <p:spPr>
            <a:xfrm>
              <a:off x="11120603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9CC6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2">
              <a:extLst>
                <a:ext uri="{FF2B5EF4-FFF2-40B4-BE49-F238E27FC236}">
                  <a16:creationId xmlns:a16="http://schemas.microsoft.com/office/drawing/2014/main" id="{20AE5A81-C20A-4B32-961E-112E8DEF060D}"/>
                </a:ext>
              </a:extLst>
            </p:cNvPr>
            <p:cNvSpPr/>
            <p:nvPr/>
          </p:nvSpPr>
          <p:spPr>
            <a:xfrm>
              <a:off x="11127986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9EC72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3">
              <a:extLst>
                <a:ext uri="{FF2B5EF4-FFF2-40B4-BE49-F238E27FC236}">
                  <a16:creationId xmlns:a16="http://schemas.microsoft.com/office/drawing/2014/main" id="{0CADCF88-8545-461C-98AF-B38B579F5110}"/>
                </a:ext>
              </a:extLst>
            </p:cNvPr>
            <p:cNvSpPr/>
            <p:nvPr/>
          </p:nvSpPr>
          <p:spPr>
            <a:xfrm>
              <a:off x="11135370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9FC8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4">
              <a:extLst>
                <a:ext uri="{FF2B5EF4-FFF2-40B4-BE49-F238E27FC236}">
                  <a16:creationId xmlns:a16="http://schemas.microsoft.com/office/drawing/2014/main" id="{4FDCE197-EBF2-48A6-85F7-E9E75385DAF5}"/>
                </a:ext>
              </a:extLst>
            </p:cNvPr>
            <p:cNvSpPr/>
            <p:nvPr/>
          </p:nvSpPr>
          <p:spPr>
            <a:xfrm>
              <a:off x="11142753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A1C9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5">
              <a:extLst>
                <a:ext uri="{FF2B5EF4-FFF2-40B4-BE49-F238E27FC236}">
                  <a16:creationId xmlns:a16="http://schemas.microsoft.com/office/drawing/2014/main" id="{0B30157A-5B4E-409A-BC05-FD10CB1A5B9C}"/>
                </a:ext>
              </a:extLst>
            </p:cNvPr>
            <p:cNvSpPr/>
            <p:nvPr/>
          </p:nvSpPr>
          <p:spPr>
            <a:xfrm>
              <a:off x="11150137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A3CA2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6">
              <a:extLst>
                <a:ext uri="{FF2B5EF4-FFF2-40B4-BE49-F238E27FC236}">
                  <a16:creationId xmlns:a16="http://schemas.microsoft.com/office/drawing/2014/main" id="{90FBF5B8-55DF-44E3-BFE6-4433C1964DAC}"/>
                </a:ext>
              </a:extLst>
            </p:cNvPr>
            <p:cNvSpPr/>
            <p:nvPr/>
          </p:nvSpPr>
          <p:spPr>
            <a:xfrm>
              <a:off x="11157520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A4CC2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7">
              <a:extLst>
                <a:ext uri="{FF2B5EF4-FFF2-40B4-BE49-F238E27FC236}">
                  <a16:creationId xmlns:a16="http://schemas.microsoft.com/office/drawing/2014/main" id="{C5E941D4-5BAF-444B-9743-58EDB949AB78}"/>
                </a:ext>
              </a:extLst>
            </p:cNvPr>
            <p:cNvSpPr/>
            <p:nvPr/>
          </p:nvSpPr>
          <p:spPr>
            <a:xfrm>
              <a:off x="11164903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A7CD2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8">
              <a:extLst>
                <a:ext uri="{FF2B5EF4-FFF2-40B4-BE49-F238E27FC236}">
                  <a16:creationId xmlns:a16="http://schemas.microsoft.com/office/drawing/2014/main" id="{005757F6-5F59-471E-8151-0BB3BDDD7357}"/>
                </a:ext>
              </a:extLst>
            </p:cNvPr>
            <p:cNvSpPr/>
            <p:nvPr/>
          </p:nvSpPr>
          <p:spPr>
            <a:xfrm>
              <a:off x="11172287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A9CE2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9">
              <a:extLst>
                <a:ext uri="{FF2B5EF4-FFF2-40B4-BE49-F238E27FC236}">
                  <a16:creationId xmlns:a16="http://schemas.microsoft.com/office/drawing/2014/main" id="{4C5FE197-3EFC-46B5-8E48-309FD339C2E7}"/>
                </a:ext>
              </a:extLst>
            </p:cNvPr>
            <p:cNvSpPr/>
            <p:nvPr/>
          </p:nvSpPr>
          <p:spPr>
            <a:xfrm>
              <a:off x="11179670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ABCF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50">
              <a:extLst>
                <a:ext uri="{FF2B5EF4-FFF2-40B4-BE49-F238E27FC236}">
                  <a16:creationId xmlns:a16="http://schemas.microsoft.com/office/drawing/2014/main" id="{5B8FD126-2A01-46A4-8141-DDF392DF659E}"/>
                </a:ext>
              </a:extLst>
            </p:cNvPr>
            <p:cNvSpPr/>
            <p:nvPr/>
          </p:nvSpPr>
          <p:spPr>
            <a:xfrm>
              <a:off x="11187054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ACD02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51">
              <a:extLst>
                <a:ext uri="{FF2B5EF4-FFF2-40B4-BE49-F238E27FC236}">
                  <a16:creationId xmlns:a16="http://schemas.microsoft.com/office/drawing/2014/main" id="{A2430F80-0B18-412C-A278-1EE9938D82EA}"/>
                </a:ext>
              </a:extLst>
            </p:cNvPr>
            <p:cNvSpPr/>
            <p:nvPr/>
          </p:nvSpPr>
          <p:spPr>
            <a:xfrm>
              <a:off x="11194437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ADD1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2">
              <a:extLst>
                <a:ext uri="{FF2B5EF4-FFF2-40B4-BE49-F238E27FC236}">
                  <a16:creationId xmlns:a16="http://schemas.microsoft.com/office/drawing/2014/main" id="{6BD3D5DD-1248-4364-AD97-5D0F421A7228}"/>
                </a:ext>
              </a:extLst>
            </p:cNvPr>
            <p:cNvSpPr/>
            <p:nvPr/>
          </p:nvSpPr>
          <p:spPr>
            <a:xfrm>
              <a:off x="11201821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AFD2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3">
              <a:extLst>
                <a:ext uri="{FF2B5EF4-FFF2-40B4-BE49-F238E27FC236}">
                  <a16:creationId xmlns:a16="http://schemas.microsoft.com/office/drawing/2014/main" id="{38609A49-7C29-424F-A47A-80517E6E5B15}"/>
                </a:ext>
              </a:extLst>
            </p:cNvPr>
            <p:cNvSpPr/>
            <p:nvPr/>
          </p:nvSpPr>
          <p:spPr>
            <a:xfrm>
              <a:off x="11209204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B1D22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4">
              <a:extLst>
                <a:ext uri="{FF2B5EF4-FFF2-40B4-BE49-F238E27FC236}">
                  <a16:creationId xmlns:a16="http://schemas.microsoft.com/office/drawing/2014/main" id="{D96FB608-93DE-417D-A8D4-5701B82C83AD}"/>
                </a:ext>
              </a:extLst>
            </p:cNvPr>
            <p:cNvSpPr/>
            <p:nvPr/>
          </p:nvSpPr>
          <p:spPr>
            <a:xfrm>
              <a:off x="11216587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B4D3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5">
              <a:extLst>
                <a:ext uri="{FF2B5EF4-FFF2-40B4-BE49-F238E27FC236}">
                  <a16:creationId xmlns:a16="http://schemas.microsoft.com/office/drawing/2014/main" id="{E0BCDDF5-988E-4192-9641-4EAFBC62CDF9}"/>
                </a:ext>
              </a:extLst>
            </p:cNvPr>
            <p:cNvSpPr/>
            <p:nvPr/>
          </p:nvSpPr>
          <p:spPr>
            <a:xfrm>
              <a:off x="11223971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B5D4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6">
              <a:extLst>
                <a:ext uri="{FF2B5EF4-FFF2-40B4-BE49-F238E27FC236}">
                  <a16:creationId xmlns:a16="http://schemas.microsoft.com/office/drawing/2014/main" id="{C8B7A353-40D9-4288-826B-F6EA92D48E4B}"/>
                </a:ext>
              </a:extLst>
            </p:cNvPr>
            <p:cNvSpPr/>
            <p:nvPr/>
          </p:nvSpPr>
          <p:spPr>
            <a:xfrm>
              <a:off x="11231354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B7D42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7">
              <a:extLst>
                <a:ext uri="{FF2B5EF4-FFF2-40B4-BE49-F238E27FC236}">
                  <a16:creationId xmlns:a16="http://schemas.microsoft.com/office/drawing/2014/main" id="{59E04825-E229-4E7C-BB1C-7643324C1832}"/>
                </a:ext>
              </a:extLst>
            </p:cNvPr>
            <p:cNvSpPr/>
            <p:nvPr/>
          </p:nvSpPr>
          <p:spPr>
            <a:xfrm>
              <a:off x="11238738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B8D52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8">
              <a:extLst>
                <a:ext uri="{FF2B5EF4-FFF2-40B4-BE49-F238E27FC236}">
                  <a16:creationId xmlns:a16="http://schemas.microsoft.com/office/drawing/2014/main" id="{BACCA96D-8B4F-4658-AC66-88DF00B20629}"/>
                </a:ext>
              </a:extLst>
            </p:cNvPr>
            <p:cNvSpPr/>
            <p:nvPr/>
          </p:nvSpPr>
          <p:spPr>
            <a:xfrm>
              <a:off x="11246121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B9D62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9">
              <a:extLst>
                <a:ext uri="{FF2B5EF4-FFF2-40B4-BE49-F238E27FC236}">
                  <a16:creationId xmlns:a16="http://schemas.microsoft.com/office/drawing/2014/main" id="{CD1E3C36-212C-41B8-870B-363D3FCC3F55}"/>
                </a:ext>
              </a:extLst>
            </p:cNvPr>
            <p:cNvSpPr/>
            <p:nvPr/>
          </p:nvSpPr>
          <p:spPr>
            <a:xfrm>
              <a:off x="11253505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BBD7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60">
              <a:extLst>
                <a:ext uri="{FF2B5EF4-FFF2-40B4-BE49-F238E27FC236}">
                  <a16:creationId xmlns:a16="http://schemas.microsoft.com/office/drawing/2014/main" id="{D1CADA09-E077-4C13-906A-64E2B45BB154}"/>
                </a:ext>
              </a:extLst>
            </p:cNvPr>
            <p:cNvSpPr/>
            <p:nvPr/>
          </p:nvSpPr>
          <p:spPr>
            <a:xfrm>
              <a:off x="11260888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BDD9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61">
              <a:extLst>
                <a:ext uri="{FF2B5EF4-FFF2-40B4-BE49-F238E27FC236}">
                  <a16:creationId xmlns:a16="http://schemas.microsoft.com/office/drawing/2014/main" id="{E2C2BEE3-9B28-4811-BB2C-21077FE6206D}"/>
                </a:ext>
              </a:extLst>
            </p:cNvPr>
            <p:cNvSpPr/>
            <p:nvPr/>
          </p:nvSpPr>
          <p:spPr>
            <a:xfrm>
              <a:off x="11268271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BEDA1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2">
              <a:extLst>
                <a:ext uri="{FF2B5EF4-FFF2-40B4-BE49-F238E27FC236}">
                  <a16:creationId xmlns:a16="http://schemas.microsoft.com/office/drawing/2014/main" id="{88BA8F80-F1E3-4027-8201-476B6F2C0102}"/>
                </a:ext>
              </a:extLst>
            </p:cNvPr>
            <p:cNvSpPr/>
            <p:nvPr/>
          </p:nvSpPr>
          <p:spPr>
            <a:xfrm>
              <a:off x="11275655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C1DB1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3">
              <a:extLst>
                <a:ext uri="{FF2B5EF4-FFF2-40B4-BE49-F238E27FC236}">
                  <a16:creationId xmlns:a16="http://schemas.microsoft.com/office/drawing/2014/main" id="{F95E2B36-F1BD-4496-A393-4C205B35ECC3}"/>
                </a:ext>
              </a:extLst>
            </p:cNvPr>
            <p:cNvSpPr/>
            <p:nvPr/>
          </p:nvSpPr>
          <p:spPr>
            <a:xfrm>
              <a:off x="11283038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C3DC1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4">
              <a:extLst>
                <a:ext uri="{FF2B5EF4-FFF2-40B4-BE49-F238E27FC236}">
                  <a16:creationId xmlns:a16="http://schemas.microsoft.com/office/drawing/2014/main" id="{064C390A-E03C-473C-A613-5D970C4A9C21}"/>
                </a:ext>
              </a:extLst>
            </p:cNvPr>
            <p:cNvSpPr/>
            <p:nvPr/>
          </p:nvSpPr>
          <p:spPr>
            <a:xfrm>
              <a:off x="11290422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C4DD1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5">
              <a:extLst>
                <a:ext uri="{FF2B5EF4-FFF2-40B4-BE49-F238E27FC236}">
                  <a16:creationId xmlns:a16="http://schemas.microsoft.com/office/drawing/2014/main" id="{31D4251D-CE6F-463C-988C-610E0C4B4A2E}"/>
                </a:ext>
              </a:extLst>
            </p:cNvPr>
            <p:cNvSpPr/>
            <p:nvPr/>
          </p:nvSpPr>
          <p:spPr>
            <a:xfrm>
              <a:off x="11297805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C5DE1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6">
              <a:extLst>
                <a:ext uri="{FF2B5EF4-FFF2-40B4-BE49-F238E27FC236}">
                  <a16:creationId xmlns:a16="http://schemas.microsoft.com/office/drawing/2014/main" id="{FE00F864-6801-4BEF-AD01-64F0E568EE76}"/>
                </a:ext>
              </a:extLst>
            </p:cNvPr>
            <p:cNvSpPr/>
            <p:nvPr/>
          </p:nvSpPr>
          <p:spPr>
            <a:xfrm>
              <a:off x="11305189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C7DF1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7">
              <a:extLst>
                <a:ext uri="{FF2B5EF4-FFF2-40B4-BE49-F238E27FC236}">
                  <a16:creationId xmlns:a16="http://schemas.microsoft.com/office/drawing/2014/main" id="{227330BB-D9ED-44B7-827F-2107D916F93D}"/>
                </a:ext>
              </a:extLst>
            </p:cNvPr>
            <p:cNvSpPr/>
            <p:nvPr/>
          </p:nvSpPr>
          <p:spPr>
            <a:xfrm>
              <a:off x="11312572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C9DF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8">
              <a:extLst>
                <a:ext uri="{FF2B5EF4-FFF2-40B4-BE49-F238E27FC236}">
                  <a16:creationId xmlns:a16="http://schemas.microsoft.com/office/drawing/2014/main" id="{5CE2FCF9-B733-4E33-98F9-A424EF8B5E92}"/>
                </a:ext>
              </a:extLst>
            </p:cNvPr>
            <p:cNvSpPr/>
            <p:nvPr/>
          </p:nvSpPr>
          <p:spPr>
            <a:xfrm>
              <a:off x="11319955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CAE01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9">
              <a:extLst>
                <a:ext uri="{FF2B5EF4-FFF2-40B4-BE49-F238E27FC236}">
                  <a16:creationId xmlns:a16="http://schemas.microsoft.com/office/drawing/2014/main" id="{E42F7532-7254-41F5-AD68-629980DFDA26}"/>
                </a:ext>
              </a:extLst>
            </p:cNvPr>
            <p:cNvSpPr/>
            <p:nvPr/>
          </p:nvSpPr>
          <p:spPr>
            <a:xfrm>
              <a:off x="11327339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CDE1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70">
              <a:extLst>
                <a:ext uri="{FF2B5EF4-FFF2-40B4-BE49-F238E27FC236}">
                  <a16:creationId xmlns:a16="http://schemas.microsoft.com/office/drawing/2014/main" id="{E136589D-E347-487F-8A95-1FEC1CCE8FDF}"/>
                </a:ext>
              </a:extLst>
            </p:cNvPr>
            <p:cNvSpPr/>
            <p:nvPr/>
          </p:nvSpPr>
          <p:spPr>
            <a:xfrm>
              <a:off x="11334722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CFE2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71">
              <a:extLst>
                <a:ext uri="{FF2B5EF4-FFF2-40B4-BE49-F238E27FC236}">
                  <a16:creationId xmlns:a16="http://schemas.microsoft.com/office/drawing/2014/main" id="{269C4076-3662-4C05-B2F8-CEA5D609723C}"/>
                </a:ext>
              </a:extLst>
            </p:cNvPr>
            <p:cNvSpPr/>
            <p:nvPr/>
          </p:nvSpPr>
          <p:spPr>
            <a:xfrm>
              <a:off x="11342106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D1E3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2">
              <a:extLst>
                <a:ext uri="{FF2B5EF4-FFF2-40B4-BE49-F238E27FC236}">
                  <a16:creationId xmlns:a16="http://schemas.microsoft.com/office/drawing/2014/main" id="{576B9952-2417-4CE8-B79A-0AA6EC9B3ED1}"/>
                </a:ext>
              </a:extLst>
            </p:cNvPr>
            <p:cNvSpPr/>
            <p:nvPr/>
          </p:nvSpPr>
          <p:spPr>
            <a:xfrm>
              <a:off x="11349489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D2E41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3">
              <a:extLst>
                <a:ext uri="{FF2B5EF4-FFF2-40B4-BE49-F238E27FC236}">
                  <a16:creationId xmlns:a16="http://schemas.microsoft.com/office/drawing/2014/main" id="{15A0E958-02D1-47AF-A34D-FD69EDF27EAA}"/>
                </a:ext>
              </a:extLst>
            </p:cNvPr>
            <p:cNvSpPr/>
            <p:nvPr/>
          </p:nvSpPr>
          <p:spPr>
            <a:xfrm>
              <a:off x="11356873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D3E7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4">
              <a:extLst>
                <a:ext uri="{FF2B5EF4-FFF2-40B4-BE49-F238E27FC236}">
                  <a16:creationId xmlns:a16="http://schemas.microsoft.com/office/drawing/2014/main" id="{4099FEFF-4278-4AC9-B411-E4F4445CEE2B}"/>
                </a:ext>
              </a:extLst>
            </p:cNvPr>
            <p:cNvSpPr/>
            <p:nvPr/>
          </p:nvSpPr>
          <p:spPr>
            <a:xfrm>
              <a:off x="11364256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D5E81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5">
              <a:extLst>
                <a:ext uri="{FF2B5EF4-FFF2-40B4-BE49-F238E27FC236}">
                  <a16:creationId xmlns:a16="http://schemas.microsoft.com/office/drawing/2014/main" id="{E7E9D8DD-DE46-4298-99E1-05BF88296774}"/>
                </a:ext>
              </a:extLst>
            </p:cNvPr>
            <p:cNvSpPr/>
            <p:nvPr/>
          </p:nvSpPr>
          <p:spPr>
            <a:xfrm>
              <a:off x="11371639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D7E91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6">
              <a:extLst>
                <a:ext uri="{FF2B5EF4-FFF2-40B4-BE49-F238E27FC236}">
                  <a16:creationId xmlns:a16="http://schemas.microsoft.com/office/drawing/2014/main" id="{66866945-4B7A-48AB-9031-EDBEDC0FCB3F}"/>
                </a:ext>
              </a:extLst>
            </p:cNvPr>
            <p:cNvSpPr/>
            <p:nvPr/>
          </p:nvSpPr>
          <p:spPr>
            <a:xfrm>
              <a:off x="11379023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DAEA1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7">
              <a:extLst>
                <a:ext uri="{FF2B5EF4-FFF2-40B4-BE49-F238E27FC236}">
                  <a16:creationId xmlns:a16="http://schemas.microsoft.com/office/drawing/2014/main" id="{901F4C6E-F661-472F-A03D-6DF1B868C17F}"/>
                </a:ext>
              </a:extLst>
            </p:cNvPr>
            <p:cNvSpPr/>
            <p:nvPr/>
          </p:nvSpPr>
          <p:spPr>
            <a:xfrm>
              <a:off x="11386406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DBEB1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8">
              <a:extLst>
                <a:ext uri="{FF2B5EF4-FFF2-40B4-BE49-F238E27FC236}">
                  <a16:creationId xmlns:a16="http://schemas.microsoft.com/office/drawing/2014/main" id="{7CADFEEB-0FF0-4BDF-9A2D-40B3ECD6C6D5}"/>
                </a:ext>
              </a:extLst>
            </p:cNvPr>
            <p:cNvSpPr/>
            <p:nvPr/>
          </p:nvSpPr>
          <p:spPr>
            <a:xfrm>
              <a:off x="11393790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DDEB1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9">
              <a:extLst>
                <a:ext uri="{FF2B5EF4-FFF2-40B4-BE49-F238E27FC236}">
                  <a16:creationId xmlns:a16="http://schemas.microsoft.com/office/drawing/2014/main" id="{72E60566-8D73-43D8-A035-82D6DE840994}"/>
                </a:ext>
              </a:extLst>
            </p:cNvPr>
            <p:cNvSpPr/>
            <p:nvPr/>
          </p:nvSpPr>
          <p:spPr>
            <a:xfrm>
              <a:off x="11401173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DFEC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80">
              <a:extLst>
                <a:ext uri="{FF2B5EF4-FFF2-40B4-BE49-F238E27FC236}">
                  <a16:creationId xmlns:a16="http://schemas.microsoft.com/office/drawing/2014/main" id="{D9808C5D-8D4F-4413-98CE-2063795D19AB}"/>
                </a:ext>
              </a:extLst>
            </p:cNvPr>
            <p:cNvSpPr/>
            <p:nvPr/>
          </p:nvSpPr>
          <p:spPr>
            <a:xfrm>
              <a:off x="11408557" y="1833368"/>
              <a:ext cx="8255" cy="304165"/>
            </a:xfrm>
            <a:custGeom>
              <a:avLst/>
              <a:gdLst/>
              <a:ahLst/>
              <a:cxnLst/>
              <a:rect l="l" t="t" r="r" b="b"/>
              <a:pathLst>
                <a:path w="8254" h="304164">
                  <a:moveTo>
                    <a:pt x="7628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628" y="304135"/>
                  </a:lnTo>
                  <a:lnTo>
                    <a:pt x="7628" y="0"/>
                  </a:lnTo>
                  <a:close/>
                </a:path>
              </a:pathLst>
            </a:custGeom>
            <a:solidFill>
              <a:srgbClr val="E0ED0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81">
              <a:extLst>
                <a:ext uri="{FF2B5EF4-FFF2-40B4-BE49-F238E27FC236}">
                  <a16:creationId xmlns:a16="http://schemas.microsoft.com/office/drawing/2014/main" id="{79BDBEB4-80B9-4AE4-A006-4F8346707F2F}"/>
                </a:ext>
              </a:extLst>
            </p:cNvPr>
            <p:cNvSpPr/>
            <p:nvPr/>
          </p:nvSpPr>
          <p:spPr>
            <a:xfrm>
              <a:off x="11416137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E2EE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2">
              <a:extLst>
                <a:ext uri="{FF2B5EF4-FFF2-40B4-BE49-F238E27FC236}">
                  <a16:creationId xmlns:a16="http://schemas.microsoft.com/office/drawing/2014/main" id="{602F9FE1-2E5A-4955-82FB-E72233F26168}"/>
                </a:ext>
              </a:extLst>
            </p:cNvPr>
            <p:cNvSpPr/>
            <p:nvPr/>
          </p:nvSpPr>
          <p:spPr>
            <a:xfrm>
              <a:off x="11423520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E3EF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3">
              <a:extLst>
                <a:ext uri="{FF2B5EF4-FFF2-40B4-BE49-F238E27FC236}">
                  <a16:creationId xmlns:a16="http://schemas.microsoft.com/office/drawing/2014/main" id="{EEA2CA6D-A975-4623-8FA4-CC82FB40E822}"/>
                </a:ext>
              </a:extLst>
            </p:cNvPr>
            <p:cNvSpPr/>
            <p:nvPr/>
          </p:nvSpPr>
          <p:spPr>
            <a:xfrm>
              <a:off x="11430904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E6F00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4">
              <a:extLst>
                <a:ext uri="{FF2B5EF4-FFF2-40B4-BE49-F238E27FC236}">
                  <a16:creationId xmlns:a16="http://schemas.microsoft.com/office/drawing/2014/main" id="{0E609D9E-D82C-49A0-AA05-8084EFB11445}"/>
                </a:ext>
              </a:extLst>
            </p:cNvPr>
            <p:cNvSpPr/>
            <p:nvPr/>
          </p:nvSpPr>
          <p:spPr>
            <a:xfrm>
              <a:off x="11438287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E8F1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5">
              <a:extLst>
                <a:ext uri="{FF2B5EF4-FFF2-40B4-BE49-F238E27FC236}">
                  <a16:creationId xmlns:a16="http://schemas.microsoft.com/office/drawing/2014/main" id="{9A2E3DA2-88AD-422B-926D-A227CF863191}"/>
                </a:ext>
              </a:extLst>
            </p:cNvPr>
            <p:cNvSpPr/>
            <p:nvPr/>
          </p:nvSpPr>
          <p:spPr>
            <a:xfrm>
              <a:off x="11445671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EAF3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6">
              <a:extLst>
                <a:ext uri="{FF2B5EF4-FFF2-40B4-BE49-F238E27FC236}">
                  <a16:creationId xmlns:a16="http://schemas.microsoft.com/office/drawing/2014/main" id="{D7ADF23E-E8B6-4E67-BD7F-7EBB90AB4829}"/>
                </a:ext>
              </a:extLst>
            </p:cNvPr>
            <p:cNvSpPr/>
            <p:nvPr/>
          </p:nvSpPr>
          <p:spPr>
            <a:xfrm>
              <a:off x="11453054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EBF4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7">
              <a:extLst>
                <a:ext uri="{FF2B5EF4-FFF2-40B4-BE49-F238E27FC236}">
                  <a16:creationId xmlns:a16="http://schemas.microsoft.com/office/drawing/2014/main" id="{41252788-FBB9-4188-811D-48970DDB7980}"/>
                </a:ext>
              </a:extLst>
            </p:cNvPr>
            <p:cNvSpPr/>
            <p:nvPr/>
          </p:nvSpPr>
          <p:spPr>
            <a:xfrm>
              <a:off x="11460437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ECF5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8">
              <a:extLst>
                <a:ext uri="{FF2B5EF4-FFF2-40B4-BE49-F238E27FC236}">
                  <a16:creationId xmlns:a16="http://schemas.microsoft.com/office/drawing/2014/main" id="{B4E4478F-D130-4847-A525-A41773C6E2D3}"/>
                </a:ext>
              </a:extLst>
            </p:cNvPr>
            <p:cNvSpPr/>
            <p:nvPr/>
          </p:nvSpPr>
          <p:spPr>
            <a:xfrm>
              <a:off x="11467821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EEF60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9">
              <a:extLst>
                <a:ext uri="{FF2B5EF4-FFF2-40B4-BE49-F238E27FC236}">
                  <a16:creationId xmlns:a16="http://schemas.microsoft.com/office/drawing/2014/main" id="{DFC79570-072F-4091-BEB0-F1ACFB340578}"/>
                </a:ext>
              </a:extLst>
            </p:cNvPr>
            <p:cNvSpPr/>
            <p:nvPr/>
          </p:nvSpPr>
          <p:spPr>
            <a:xfrm>
              <a:off x="11475204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0F70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90">
              <a:extLst>
                <a:ext uri="{FF2B5EF4-FFF2-40B4-BE49-F238E27FC236}">
                  <a16:creationId xmlns:a16="http://schemas.microsoft.com/office/drawing/2014/main" id="{AD6DAC30-4296-4FFA-B87A-B6C994FE55EE}"/>
                </a:ext>
              </a:extLst>
            </p:cNvPr>
            <p:cNvSpPr/>
            <p:nvPr/>
          </p:nvSpPr>
          <p:spPr>
            <a:xfrm>
              <a:off x="11482588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3F80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91">
              <a:extLst>
                <a:ext uri="{FF2B5EF4-FFF2-40B4-BE49-F238E27FC236}">
                  <a16:creationId xmlns:a16="http://schemas.microsoft.com/office/drawing/2014/main" id="{6F5A6153-2E6A-4DCD-9749-0DE670D37DCB}"/>
                </a:ext>
              </a:extLst>
            </p:cNvPr>
            <p:cNvSpPr/>
            <p:nvPr/>
          </p:nvSpPr>
          <p:spPr>
            <a:xfrm>
              <a:off x="11489971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4F80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92">
              <a:extLst>
                <a:ext uri="{FF2B5EF4-FFF2-40B4-BE49-F238E27FC236}">
                  <a16:creationId xmlns:a16="http://schemas.microsoft.com/office/drawing/2014/main" id="{0BFB7B25-DD74-4FA3-A5A9-F534C223D1DA}"/>
                </a:ext>
              </a:extLst>
            </p:cNvPr>
            <p:cNvSpPr/>
            <p:nvPr/>
          </p:nvSpPr>
          <p:spPr>
            <a:xfrm>
              <a:off x="11497354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6F90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3">
              <a:extLst>
                <a:ext uri="{FF2B5EF4-FFF2-40B4-BE49-F238E27FC236}">
                  <a16:creationId xmlns:a16="http://schemas.microsoft.com/office/drawing/2014/main" id="{0103B153-9B8C-42D8-937D-89FFB9259AAE}"/>
                </a:ext>
              </a:extLst>
            </p:cNvPr>
            <p:cNvSpPr/>
            <p:nvPr/>
          </p:nvSpPr>
          <p:spPr>
            <a:xfrm>
              <a:off x="11504738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8FA0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4">
              <a:extLst>
                <a:ext uri="{FF2B5EF4-FFF2-40B4-BE49-F238E27FC236}">
                  <a16:creationId xmlns:a16="http://schemas.microsoft.com/office/drawing/2014/main" id="{9C0C6C19-5EAA-454B-977C-5AEA7966C50A}"/>
                </a:ext>
              </a:extLst>
            </p:cNvPr>
            <p:cNvSpPr/>
            <p:nvPr/>
          </p:nvSpPr>
          <p:spPr>
            <a:xfrm>
              <a:off x="11512121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9FB0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5">
              <a:extLst>
                <a:ext uri="{FF2B5EF4-FFF2-40B4-BE49-F238E27FC236}">
                  <a16:creationId xmlns:a16="http://schemas.microsoft.com/office/drawing/2014/main" id="{15ACCD0B-CB7B-496B-9249-6E484D61113F}"/>
                </a:ext>
              </a:extLst>
            </p:cNvPr>
            <p:cNvSpPr/>
            <p:nvPr/>
          </p:nvSpPr>
          <p:spPr>
            <a:xfrm>
              <a:off x="11519505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AFC0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6">
              <a:extLst>
                <a:ext uri="{FF2B5EF4-FFF2-40B4-BE49-F238E27FC236}">
                  <a16:creationId xmlns:a16="http://schemas.microsoft.com/office/drawing/2014/main" id="{B4CFBBFF-D0D0-436A-A9B2-D1BC195E9E3D}"/>
                </a:ext>
              </a:extLst>
            </p:cNvPr>
            <p:cNvSpPr/>
            <p:nvPr/>
          </p:nvSpPr>
          <p:spPr>
            <a:xfrm>
              <a:off x="11526888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CFD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7">
              <a:extLst>
                <a:ext uri="{FF2B5EF4-FFF2-40B4-BE49-F238E27FC236}">
                  <a16:creationId xmlns:a16="http://schemas.microsoft.com/office/drawing/2014/main" id="{54CBC682-0A76-42B2-A339-1630A1194C85}"/>
                </a:ext>
              </a:extLst>
            </p:cNvPr>
            <p:cNvSpPr/>
            <p:nvPr/>
          </p:nvSpPr>
          <p:spPr>
            <a:xfrm>
              <a:off x="11526888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8">
              <a:extLst>
                <a:ext uri="{FF2B5EF4-FFF2-40B4-BE49-F238E27FC236}">
                  <a16:creationId xmlns:a16="http://schemas.microsoft.com/office/drawing/2014/main" id="{861636D6-3660-41A4-B2AE-DF4E70D26A91}"/>
                </a:ext>
              </a:extLst>
            </p:cNvPr>
            <p:cNvSpPr/>
            <p:nvPr/>
          </p:nvSpPr>
          <p:spPr>
            <a:xfrm>
              <a:off x="11534272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FB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9">
              <a:extLst>
                <a:ext uri="{FF2B5EF4-FFF2-40B4-BE49-F238E27FC236}">
                  <a16:creationId xmlns:a16="http://schemas.microsoft.com/office/drawing/2014/main" id="{9E766C7B-C03A-4CA9-9064-FA182F7CA7AA}"/>
                </a:ext>
              </a:extLst>
            </p:cNvPr>
            <p:cNvSpPr/>
            <p:nvPr/>
          </p:nvSpPr>
          <p:spPr>
            <a:xfrm>
              <a:off x="11541655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F8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100">
              <a:extLst>
                <a:ext uri="{FF2B5EF4-FFF2-40B4-BE49-F238E27FC236}">
                  <a16:creationId xmlns:a16="http://schemas.microsoft.com/office/drawing/2014/main" id="{7444D655-4F33-4DA8-93C6-F2F98A548C93}"/>
                </a:ext>
              </a:extLst>
            </p:cNvPr>
            <p:cNvSpPr/>
            <p:nvPr/>
          </p:nvSpPr>
          <p:spPr>
            <a:xfrm>
              <a:off x="11549039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F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101">
              <a:extLst>
                <a:ext uri="{FF2B5EF4-FFF2-40B4-BE49-F238E27FC236}">
                  <a16:creationId xmlns:a16="http://schemas.microsoft.com/office/drawing/2014/main" id="{FF458558-59DD-4B0B-B2C1-811427A08F02}"/>
                </a:ext>
              </a:extLst>
            </p:cNvPr>
            <p:cNvSpPr/>
            <p:nvPr/>
          </p:nvSpPr>
          <p:spPr>
            <a:xfrm>
              <a:off x="11556422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F1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02">
              <a:extLst>
                <a:ext uri="{FF2B5EF4-FFF2-40B4-BE49-F238E27FC236}">
                  <a16:creationId xmlns:a16="http://schemas.microsoft.com/office/drawing/2014/main" id="{F8264CE8-FA03-4FE0-A357-BD4ACBD40938}"/>
                </a:ext>
              </a:extLst>
            </p:cNvPr>
            <p:cNvSpPr/>
            <p:nvPr/>
          </p:nvSpPr>
          <p:spPr>
            <a:xfrm>
              <a:off x="11563805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EE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03">
              <a:extLst>
                <a:ext uri="{FF2B5EF4-FFF2-40B4-BE49-F238E27FC236}">
                  <a16:creationId xmlns:a16="http://schemas.microsoft.com/office/drawing/2014/main" id="{82176FEE-E4CD-4A50-B656-ACE1C2D02569}"/>
                </a:ext>
              </a:extLst>
            </p:cNvPr>
            <p:cNvSpPr/>
            <p:nvPr/>
          </p:nvSpPr>
          <p:spPr>
            <a:xfrm>
              <a:off x="11571189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EB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04">
              <a:extLst>
                <a:ext uri="{FF2B5EF4-FFF2-40B4-BE49-F238E27FC236}">
                  <a16:creationId xmlns:a16="http://schemas.microsoft.com/office/drawing/2014/main" id="{CDF2AF89-E64E-4DAB-9568-4DE87391B5AC}"/>
                </a:ext>
              </a:extLst>
            </p:cNvPr>
            <p:cNvSpPr/>
            <p:nvPr/>
          </p:nvSpPr>
          <p:spPr>
            <a:xfrm>
              <a:off x="11578572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E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05">
              <a:extLst>
                <a:ext uri="{FF2B5EF4-FFF2-40B4-BE49-F238E27FC236}">
                  <a16:creationId xmlns:a16="http://schemas.microsoft.com/office/drawing/2014/main" id="{F5D98416-A405-4343-B95D-461CB7F27C83}"/>
                </a:ext>
              </a:extLst>
            </p:cNvPr>
            <p:cNvSpPr/>
            <p:nvPr/>
          </p:nvSpPr>
          <p:spPr>
            <a:xfrm>
              <a:off x="11585956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E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6">
              <a:extLst>
                <a:ext uri="{FF2B5EF4-FFF2-40B4-BE49-F238E27FC236}">
                  <a16:creationId xmlns:a16="http://schemas.microsoft.com/office/drawing/2014/main" id="{8F9AC498-7A9E-4369-BD67-1571EA32BBCD}"/>
                </a:ext>
              </a:extLst>
            </p:cNvPr>
            <p:cNvSpPr/>
            <p:nvPr/>
          </p:nvSpPr>
          <p:spPr>
            <a:xfrm>
              <a:off x="11593339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E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7">
              <a:extLst>
                <a:ext uri="{FF2B5EF4-FFF2-40B4-BE49-F238E27FC236}">
                  <a16:creationId xmlns:a16="http://schemas.microsoft.com/office/drawing/2014/main" id="{ECF6B11C-B707-4684-B03E-E269DFCD5181}"/>
                </a:ext>
              </a:extLst>
            </p:cNvPr>
            <p:cNvSpPr/>
            <p:nvPr/>
          </p:nvSpPr>
          <p:spPr>
            <a:xfrm>
              <a:off x="11600722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D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8">
              <a:extLst>
                <a:ext uri="{FF2B5EF4-FFF2-40B4-BE49-F238E27FC236}">
                  <a16:creationId xmlns:a16="http://schemas.microsoft.com/office/drawing/2014/main" id="{AE370593-A0C0-414D-9762-1831DE81C58E}"/>
                </a:ext>
              </a:extLst>
            </p:cNvPr>
            <p:cNvSpPr/>
            <p:nvPr/>
          </p:nvSpPr>
          <p:spPr>
            <a:xfrm>
              <a:off x="11608106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D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9">
              <a:extLst>
                <a:ext uri="{FF2B5EF4-FFF2-40B4-BE49-F238E27FC236}">
                  <a16:creationId xmlns:a16="http://schemas.microsoft.com/office/drawing/2014/main" id="{283CF58E-5BDE-41CD-920A-5CB2BF998F09}"/>
                </a:ext>
              </a:extLst>
            </p:cNvPr>
            <p:cNvSpPr/>
            <p:nvPr/>
          </p:nvSpPr>
          <p:spPr>
            <a:xfrm>
              <a:off x="11615489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D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10">
              <a:extLst>
                <a:ext uri="{FF2B5EF4-FFF2-40B4-BE49-F238E27FC236}">
                  <a16:creationId xmlns:a16="http://schemas.microsoft.com/office/drawing/2014/main" id="{75C6F28D-2E12-441A-874C-25147B575AE5}"/>
                </a:ext>
              </a:extLst>
            </p:cNvPr>
            <p:cNvSpPr/>
            <p:nvPr/>
          </p:nvSpPr>
          <p:spPr>
            <a:xfrm>
              <a:off x="11622873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D5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11">
              <a:extLst>
                <a:ext uri="{FF2B5EF4-FFF2-40B4-BE49-F238E27FC236}">
                  <a16:creationId xmlns:a16="http://schemas.microsoft.com/office/drawing/2014/main" id="{DCEAC8A2-8071-4FBB-B2E5-A6F8EE89ED32}"/>
                </a:ext>
              </a:extLst>
            </p:cNvPr>
            <p:cNvSpPr/>
            <p:nvPr/>
          </p:nvSpPr>
          <p:spPr>
            <a:xfrm>
              <a:off x="11630256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D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12">
              <a:extLst>
                <a:ext uri="{FF2B5EF4-FFF2-40B4-BE49-F238E27FC236}">
                  <a16:creationId xmlns:a16="http://schemas.microsoft.com/office/drawing/2014/main" id="{8C507F68-FF64-4545-B2BA-2920249B0E2A}"/>
                </a:ext>
              </a:extLst>
            </p:cNvPr>
            <p:cNvSpPr/>
            <p:nvPr/>
          </p:nvSpPr>
          <p:spPr>
            <a:xfrm>
              <a:off x="11637640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D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13">
              <a:extLst>
                <a:ext uri="{FF2B5EF4-FFF2-40B4-BE49-F238E27FC236}">
                  <a16:creationId xmlns:a16="http://schemas.microsoft.com/office/drawing/2014/main" id="{3D36138D-2513-4FBC-A3AC-D2FF3D412ABB}"/>
                </a:ext>
              </a:extLst>
            </p:cNvPr>
            <p:cNvSpPr/>
            <p:nvPr/>
          </p:nvSpPr>
          <p:spPr>
            <a:xfrm>
              <a:off x="11645023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C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14">
              <a:extLst>
                <a:ext uri="{FF2B5EF4-FFF2-40B4-BE49-F238E27FC236}">
                  <a16:creationId xmlns:a16="http://schemas.microsoft.com/office/drawing/2014/main" id="{25D3DEFD-4395-4905-A70D-3B51B865138C}"/>
                </a:ext>
              </a:extLst>
            </p:cNvPr>
            <p:cNvSpPr/>
            <p:nvPr/>
          </p:nvSpPr>
          <p:spPr>
            <a:xfrm>
              <a:off x="11652406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C8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15">
              <a:extLst>
                <a:ext uri="{FF2B5EF4-FFF2-40B4-BE49-F238E27FC236}">
                  <a16:creationId xmlns:a16="http://schemas.microsoft.com/office/drawing/2014/main" id="{B9F8715F-5B30-4038-8783-B209354E3283}"/>
                </a:ext>
              </a:extLst>
            </p:cNvPr>
            <p:cNvSpPr/>
            <p:nvPr/>
          </p:nvSpPr>
          <p:spPr>
            <a:xfrm>
              <a:off x="11659790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C5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116">
              <a:extLst>
                <a:ext uri="{FF2B5EF4-FFF2-40B4-BE49-F238E27FC236}">
                  <a16:creationId xmlns:a16="http://schemas.microsoft.com/office/drawing/2014/main" id="{088AFB43-4104-4A60-BF8F-EBB8763154B2}"/>
                </a:ext>
              </a:extLst>
            </p:cNvPr>
            <p:cNvSpPr/>
            <p:nvPr/>
          </p:nvSpPr>
          <p:spPr>
            <a:xfrm>
              <a:off x="11667173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C3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117">
              <a:extLst>
                <a:ext uri="{FF2B5EF4-FFF2-40B4-BE49-F238E27FC236}">
                  <a16:creationId xmlns:a16="http://schemas.microsoft.com/office/drawing/2014/main" id="{C9B3F8F4-2C33-4761-9C63-A7A2B79BE87B}"/>
                </a:ext>
              </a:extLst>
            </p:cNvPr>
            <p:cNvSpPr/>
            <p:nvPr/>
          </p:nvSpPr>
          <p:spPr>
            <a:xfrm>
              <a:off x="11674557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18">
              <a:extLst>
                <a:ext uri="{FF2B5EF4-FFF2-40B4-BE49-F238E27FC236}">
                  <a16:creationId xmlns:a16="http://schemas.microsoft.com/office/drawing/2014/main" id="{026AE3BC-3B88-4252-ACEC-989DA9A9C8C1}"/>
                </a:ext>
              </a:extLst>
            </p:cNvPr>
            <p:cNvSpPr/>
            <p:nvPr/>
          </p:nvSpPr>
          <p:spPr>
            <a:xfrm>
              <a:off x="11681940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B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9">
              <a:extLst>
                <a:ext uri="{FF2B5EF4-FFF2-40B4-BE49-F238E27FC236}">
                  <a16:creationId xmlns:a16="http://schemas.microsoft.com/office/drawing/2014/main" id="{D0616AB9-D5B2-48A0-9AE3-19C2568CC62C}"/>
                </a:ext>
              </a:extLst>
            </p:cNvPr>
            <p:cNvSpPr/>
            <p:nvPr/>
          </p:nvSpPr>
          <p:spPr>
            <a:xfrm>
              <a:off x="11689324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B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20">
              <a:extLst>
                <a:ext uri="{FF2B5EF4-FFF2-40B4-BE49-F238E27FC236}">
                  <a16:creationId xmlns:a16="http://schemas.microsoft.com/office/drawing/2014/main" id="{E7C87AD9-2C3A-4507-8938-4F25304A69F6}"/>
                </a:ext>
              </a:extLst>
            </p:cNvPr>
            <p:cNvSpPr/>
            <p:nvPr/>
          </p:nvSpPr>
          <p:spPr>
            <a:xfrm>
              <a:off x="11696707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B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21">
              <a:extLst>
                <a:ext uri="{FF2B5EF4-FFF2-40B4-BE49-F238E27FC236}">
                  <a16:creationId xmlns:a16="http://schemas.microsoft.com/office/drawing/2014/main" id="{9E44CF01-08AA-45DD-9D6E-649139F8AB1E}"/>
                </a:ext>
              </a:extLst>
            </p:cNvPr>
            <p:cNvSpPr/>
            <p:nvPr/>
          </p:nvSpPr>
          <p:spPr>
            <a:xfrm>
              <a:off x="11704090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B3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22">
              <a:extLst>
                <a:ext uri="{FF2B5EF4-FFF2-40B4-BE49-F238E27FC236}">
                  <a16:creationId xmlns:a16="http://schemas.microsoft.com/office/drawing/2014/main" id="{7EA8D424-BF8C-446A-B07B-2E29AE8E0AFA}"/>
                </a:ext>
              </a:extLst>
            </p:cNvPr>
            <p:cNvSpPr/>
            <p:nvPr/>
          </p:nvSpPr>
          <p:spPr>
            <a:xfrm>
              <a:off x="11711474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A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23">
              <a:extLst>
                <a:ext uri="{FF2B5EF4-FFF2-40B4-BE49-F238E27FC236}">
                  <a16:creationId xmlns:a16="http://schemas.microsoft.com/office/drawing/2014/main" id="{B546CD49-2BAE-45D5-8F59-D514FE3A2826}"/>
                </a:ext>
              </a:extLst>
            </p:cNvPr>
            <p:cNvSpPr/>
            <p:nvPr/>
          </p:nvSpPr>
          <p:spPr>
            <a:xfrm>
              <a:off x="11718857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A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4">
              <a:extLst>
                <a:ext uri="{FF2B5EF4-FFF2-40B4-BE49-F238E27FC236}">
                  <a16:creationId xmlns:a16="http://schemas.microsoft.com/office/drawing/2014/main" id="{B67ED9B2-E487-4195-8906-E6263759E25F}"/>
                </a:ext>
              </a:extLst>
            </p:cNvPr>
            <p:cNvSpPr/>
            <p:nvPr/>
          </p:nvSpPr>
          <p:spPr>
            <a:xfrm>
              <a:off x="11726241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AA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25">
              <a:extLst>
                <a:ext uri="{FF2B5EF4-FFF2-40B4-BE49-F238E27FC236}">
                  <a16:creationId xmlns:a16="http://schemas.microsoft.com/office/drawing/2014/main" id="{29FDFA6E-75C0-4AE8-A811-E671755CD812}"/>
                </a:ext>
              </a:extLst>
            </p:cNvPr>
            <p:cNvSpPr/>
            <p:nvPr/>
          </p:nvSpPr>
          <p:spPr>
            <a:xfrm>
              <a:off x="11733624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A7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126">
              <a:extLst>
                <a:ext uri="{FF2B5EF4-FFF2-40B4-BE49-F238E27FC236}">
                  <a16:creationId xmlns:a16="http://schemas.microsoft.com/office/drawing/2014/main" id="{96E0676B-D5FF-4DEA-A063-71AE08658CBA}"/>
                </a:ext>
              </a:extLst>
            </p:cNvPr>
            <p:cNvSpPr/>
            <p:nvPr/>
          </p:nvSpPr>
          <p:spPr>
            <a:xfrm>
              <a:off x="11741008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A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127">
              <a:extLst>
                <a:ext uri="{FF2B5EF4-FFF2-40B4-BE49-F238E27FC236}">
                  <a16:creationId xmlns:a16="http://schemas.microsoft.com/office/drawing/2014/main" id="{C7EB9955-5787-492D-8A6D-81F3F1BC99AD}"/>
                </a:ext>
              </a:extLst>
            </p:cNvPr>
            <p:cNvSpPr/>
            <p:nvPr/>
          </p:nvSpPr>
          <p:spPr>
            <a:xfrm>
              <a:off x="11748391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9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128">
              <a:extLst>
                <a:ext uri="{FF2B5EF4-FFF2-40B4-BE49-F238E27FC236}">
                  <a16:creationId xmlns:a16="http://schemas.microsoft.com/office/drawing/2014/main" id="{121125C0-A22B-408D-A467-6C8A339CC424}"/>
                </a:ext>
              </a:extLst>
            </p:cNvPr>
            <p:cNvSpPr/>
            <p:nvPr/>
          </p:nvSpPr>
          <p:spPr>
            <a:xfrm>
              <a:off x="11755774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9D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129">
              <a:extLst>
                <a:ext uri="{FF2B5EF4-FFF2-40B4-BE49-F238E27FC236}">
                  <a16:creationId xmlns:a16="http://schemas.microsoft.com/office/drawing/2014/main" id="{77F9F3BE-1A70-44FE-B430-C4AA54E1BA4F}"/>
                </a:ext>
              </a:extLst>
            </p:cNvPr>
            <p:cNvSpPr/>
            <p:nvPr/>
          </p:nvSpPr>
          <p:spPr>
            <a:xfrm>
              <a:off x="11763158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9A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30">
              <a:extLst>
                <a:ext uri="{FF2B5EF4-FFF2-40B4-BE49-F238E27FC236}">
                  <a16:creationId xmlns:a16="http://schemas.microsoft.com/office/drawing/2014/main" id="{EA63B069-9D74-45F8-AAC9-3DA2FDB95D88}"/>
                </a:ext>
              </a:extLst>
            </p:cNvPr>
            <p:cNvSpPr/>
            <p:nvPr/>
          </p:nvSpPr>
          <p:spPr>
            <a:xfrm>
              <a:off x="11770541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9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31">
              <a:extLst>
                <a:ext uri="{FF2B5EF4-FFF2-40B4-BE49-F238E27FC236}">
                  <a16:creationId xmlns:a16="http://schemas.microsoft.com/office/drawing/2014/main" id="{93B261FD-FEB6-4EAD-8153-7C2546E8001A}"/>
                </a:ext>
              </a:extLst>
            </p:cNvPr>
            <p:cNvSpPr/>
            <p:nvPr/>
          </p:nvSpPr>
          <p:spPr>
            <a:xfrm>
              <a:off x="11777925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93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32">
              <a:extLst>
                <a:ext uri="{FF2B5EF4-FFF2-40B4-BE49-F238E27FC236}">
                  <a16:creationId xmlns:a16="http://schemas.microsoft.com/office/drawing/2014/main" id="{5EA6F6E5-A313-4237-9E80-9CC1EA667561}"/>
                </a:ext>
              </a:extLst>
            </p:cNvPr>
            <p:cNvSpPr/>
            <p:nvPr/>
          </p:nvSpPr>
          <p:spPr>
            <a:xfrm>
              <a:off x="11785308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9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33">
              <a:extLst>
                <a:ext uri="{FF2B5EF4-FFF2-40B4-BE49-F238E27FC236}">
                  <a16:creationId xmlns:a16="http://schemas.microsoft.com/office/drawing/2014/main" id="{1C307916-993B-4161-9070-5DFF8AE4E9FF}"/>
                </a:ext>
              </a:extLst>
            </p:cNvPr>
            <p:cNvSpPr/>
            <p:nvPr/>
          </p:nvSpPr>
          <p:spPr>
            <a:xfrm>
              <a:off x="11792692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8D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34">
              <a:extLst>
                <a:ext uri="{FF2B5EF4-FFF2-40B4-BE49-F238E27FC236}">
                  <a16:creationId xmlns:a16="http://schemas.microsoft.com/office/drawing/2014/main" id="{ED624BF8-7B44-4216-A76C-16E7FAF5B0AA}"/>
                </a:ext>
              </a:extLst>
            </p:cNvPr>
            <p:cNvSpPr/>
            <p:nvPr/>
          </p:nvSpPr>
          <p:spPr>
            <a:xfrm>
              <a:off x="11800075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8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135">
              <a:extLst>
                <a:ext uri="{FF2B5EF4-FFF2-40B4-BE49-F238E27FC236}">
                  <a16:creationId xmlns:a16="http://schemas.microsoft.com/office/drawing/2014/main" id="{5DE4E5EC-4059-43DF-9883-689481359247}"/>
                </a:ext>
              </a:extLst>
            </p:cNvPr>
            <p:cNvSpPr/>
            <p:nvPr/>
          </p:nvSpPr>
          <p:spPr>
            <a:xfrm>
              <a:off x="11807458" y="1833368"/>
              <a:ext cx="8255" cy="304165"/>
            </a:xfrm>
            <a:custGeom>
              <a:avLst/>
              <a:gdLst/>
              <a:ahLst/>
              <a:cxnLst/>
              <a:rect l="l" t="t" r="r" b="b"/>
              <a:pathLst>
                <a:path w="8254" h="304164">
                  <a:moveTo>
                    <a:pt x="7629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629" y="304135"/>
                  </a:lnTo>
                  <a:lnTo>
                    <a:pt x="7629" y="0"/>
                  </a:lnTo>
                  <a:close/>
                </a:path>
              </a:pathLst>
            </a:custGeom>
            <a:solidFill>
              <a:srgbClr val="FF8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36">
              <a:extLst>
                <a:ext uri="{FF2B5EF4-FFF2-40B4-BE49-F238E27FC236}">
                  <a16:creationId xmlns:a16="http://schemas.microsoft.com/office/drawing/2014/main" id="{AE64BA06-64FF-4D48-AFFA-31A426D21F31}"/>
                </a:ext>
              </a:extLst>
            </p:cNvPr>
            <p:cNvSpPr/>
            <p:nvPr/>
          </p:nvSpPr>
          <p:spPr>
            <a:xfrm>
              <a:off x="11815137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84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37">
              <a:extLst>
                <a:ext uri="{FF2B5EF4-FFF2-40B4-BE49-F238E27FC236}">
                  <a16:creationId xmlns:a16="http://schemas.microsoft.com/office/drawing/2014/main" id="{41809075-60A7-48F0-A14A-A845CE91F8A7}"/>
                </a:ext>
              </a:extLst>
            </p:cNvPr>
            <p:cNvSpPr/>
            <p:nvPr/>
          </p:nvSpPr>
          <p:spPr>
            <a:xfrm>
              <a:off x="11822521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8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138">
              <a:extLst>
                <a:ext uri="{FF2B5EF4-FFF2-40B4-BE49-F238E27FC236}">
                  <a16:creationId xmlns:a16="http://schemas.microsoft.com/office/drawing/2014/main" id="{5D4DED94-D1C8-43E3-9C88-3C8DD5C59D5C}"/>
                </a:ext>
              </a:extLst>
            </p:cNvPr>
            <p:cNvSpPr/>
            <p:nvPr/>
          </p:nvSpPr>
          <p:spPr>
            <a:xfrm>
              <a:off x="11829904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7D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39">
              <a:extLst>
                <a:ext uri="{FF2B5EF4-FFF2-40B4-BE49-F238E27FC236}">
                  <a16:creationId xmlns:a16="http://schemas.microsoft.com/office/drawing/2014/main" id="{A9EADD40-AE6A-4617-809C-C5971EC2C57E}"/>
                </a:ext>
              </a:extLst>
            </p:cNvPr>
            <p:cNvSpPr/>
            <p:nvPr/>
          </p:nvSpPr>
          <p:spPr>
            <a:xfrm>
              <a:off x="11837287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7A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40">
              <a:extLst>
                <a:ext uri="{FF2B5EF4-FFF2-40B4-BE49-F238E27FC236}">
                  <a16:creationId xmlns:a16="http://schemas.microsoft.com/office/drawing/2014/main" id="{4913856C-CF1D-4826-8033-BDDC6F422B2A}"/>
                </a:ext>
              </a:extLst>
            </p:cNvPr>
            <p:cNvSpPr/>
            <p:nvPr/>
          </p:nvSpPr>
          <p:spPr>
            <a:xfrm>
              <a:off x="11844671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78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41">
              <a:extLst>
                <a:ext uri="{FF2B5EF4-FFF2-40B4-BE49-F238E27FC236}">
                  <a16:creationId xmlns:a16="http://schemas.microsoft.com/office/drawing/2014/main" id="{2C03F03B-230D-4C57-9CFA-98E34B8DF3C1}"/>
                </a:ext>
              </a:extLst>
            </p:cNvPr>
            <p:cNvSpPr/>
            <p:nvPr/>
          </p:nvSpPr>
          <p:spPr>
            <a:xfrm>
              <a:off x="11852054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75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142">
              <a:extLst>
                <a:ext uri="{FF2B5EF4-FFF2-40B4-BE49-F238E27FC236}">
                  <a16:creationId xmlns:a16="http://schemas.microsoft.com/office/drawing/2014/main" id="{6B6A1E5E-69D6-447B-A18B-7865CFBDB4B8}"/>
                </a:ext>
              </a:extLst>
            </p:cNvPr>
            <p:cNvSpPr/>
            <p:nvPr/>
          </p:nvSpPr>
          <p:spPr>
            <a:xfrm>
              <a:off x="11859438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71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143">
              <a:extLst>
                <a:ext uri="{FF2B5EF4-FFF2-40B4-BE49-F238E27FC236}">
                  <a16:creationId xmlns:a16="http://schemas.microsoft.com/office/drawing/2014/main" id="{A2877978-B3DB-4CC1-A55F-9A4C4E330556}"/>
                </a:ext>
              </a:extLst>
            </p:cNvPr>
            <p:cNvSpPr/>
            <p:nvPr/>
          </p:nvSpPr>
          <p:spPr>
            <a:xfrm>
              <a:off x="11866821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6E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144">
              <a:extLst>
                <a:ext uri="{FF2B5EF4-FFF2-40B4-BE49-F238E27FC236}">
                  <a16:creationId xmlns:a16="http://schemas.microsoft.com/office/drawing/2014/main" id="{70AFC118-8584-4850-B1F6-A2DE6F6D872F}"/>
                </a:ext>
              </a:extLst>
            </p:cNvPr>
            <p:cNvSpPr/>
            <p:nvPr/>
          </p:nvSpPr>
          <p:spPr>
            <a:xfrm>
              <a:off x="11874205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6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145">
              <a:extLst>
                <a:ext uri="{FF2B5EF4-FFF2-40B4-BE49-F238E27FC236}">
                  <a16:creationId xmlns:a16="http://schemas.microsoft.com/office/drawing/2014/main" id="{2A132D4D-06E3-410D-A597-9DA350C98945}"/>
                </a:ext>
              </a:extLst>
            </p:cNvPr>
            <p:cNvSpPr/>
            <p:nvPr/>
          </p:nvSpPr>
          <p:spPr>
            <a:xfrm>
              <a:off x="11881588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68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146">
              <a:extLst>
                <a:ext uri="{FF2B5EF4-FFF2-40B4-BE49-F238E27FC236}">
                  <a16:creationId xmlns:a16="http://schemas.microsoft.com/office/drawing/2014/main" id="{3DFDC9D5-59B1-42F7-91C6-C6FCDBA7208E}"/>
                </a:ext>
              </a:extLst>
            </p:cNvPr>
            <p:cNvSpPr/>
            <p:nvPr/>
          </p:nvSpPr>
          <p:spPr>
            <a:xfrm>
              <a:off x="11888971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64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147">
              <a:extLst>
                <a:ext uri="{FF2B5EF4-FFF2-40B4-BE49-F238E27FC236}">
                  <a16:creationId xmlns:a16="http://schemas.microsoft.com/office/drawing/2014/main" id="{B46B816A-E18C-494A-8FE0-572C339071A7}"/>
                </a:ext>
              </a:extLst>
            </p:cNvPr>
            <p:cNvSpPr/>
            <p:nvPr/>
          </p:nvSpPr>
          <p:spPr>
            <a:xfrm>
              <a:off x="11896355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61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148">
              <a:extLst>
                <a:ext uri="{FF2B5EF4-FFF2-40B4-BE49-F238E27FC236}">
                  <a16:creationId xmlns:a16="http://schemas.microsoft.com/office/drawing/2014/main" id="{C4708C0F-6758-4B90-9EA1-079B2949A4AB}"/>
                </a:ext>
              </a:extLst>
            </p:cNvPr>
            <p:cNvSpPr/>
            <p:nvPr/>
          </p:nvSpPr>
          <p:spPr>
            <a:xfrm>
              <a:off x="11903738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5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149">
              <a:extLst>
                <a:ext uri="{FF2B5EF4-FFF2-40B4-BE49-F238E27FC236}">
                  <a16:creationId xmlns:a16="http://schemas.microsoft.com/office/drawing/2014/main" id="{EFD97BF9-6FD4-4BE2-965E-C66C0A8E540D}"/>
                </a:ext>
              </a:extLst>
            </p:cNvPr>
            <p:cNvSpPr/>
            <p:nvPr/>
          </p:nvSpPr>
          <p:spPr>
            <a:xfrm>
              <a:off x="11911122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5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150">
              <a:extLst>
                <a:ext uri="{FF2B5EF4-FFF2-40B4-BE49-F238E27FC236}">
                  <a16:creationId xmlns:a16="http://schemas.microsoft.com/office/drawing/2014/main" id="{0C968B77-F7BE-41ED-A902-A2AD8C6CCDFF}"/>
                </a:ext>
              </a:extLst>
            </p:cNvPr>
            <p:cNvSpPr/>
            <p:nvPr/>
          </p:nvSpPr>
          <p:spPr>
            <a:xfrm>
              <a:off x="11918505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58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151">
              <a:extLst>
                <a:ext uri="{FF2B5EF4-FFF2-40B4-BE49-F238E27FC236}">
                  <a16:creationId xmlns:a16="http://schemas.microsoft.com/office/drawing/2014/main" id="{2153234B-58C7-42C8-A13E-969635DB6489}"/>
                </a:ext>
              </a:extLst>
            </p:cNvPr>
            <p:cNvSpPr/>
            <p:nvPr/>
          </p:nvSpPr>
          <p:spPr>
            <a:xfrm>
              <a:off x="11925889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54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152">
              <a:extLst>
                <a:ext uri="{FF2B5EF4-FFF2-40B4-BE49-F238E27FC236}">
                  <a16:creationId xmlns:a16="http://schemas.microsoft.com/office/drawing/2014/main" id="{253B85EE-EE32-40BB-BCD8-149E20A7FA21}"/>
                </a:ext>
              </a:extLst>
            </p:cNvPr>
            <p:cNvSpPr/>
            <p:nvPr/>
          </p:nvSpPr>
          <p:spPr>
            <a:xfrm>
              <a:off x="11933272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5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" name="object 153">
              <a:extLst>
                <a:ext uri="{FF2B5EF4-FFF2-40B4-BE49-F238E27FC236}">
                  <a16:creationId xmlns:a16="http://schemas.microsoft.com/office/drawing/2014/main" id="{8A35B0B1-0A5E-4F56-8B40-7F792383207A}"/>
                </a:ext>
              </a:extLst>
            </p:cNvPr>
            <p:cNvSpPr/>
            <p:nvPr/>
          </p:nvSpPr>
          <p:spPr>
            <a:xfrm>
              <a:off x="11940655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4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" name="object 154">
              <a:extLst>
                <a:ext uri="{FF2B5EF4-FFF2-40B4-BE49-F238E27FC236}">
                  <a16:creationId xmlns:a16="http://schemas.microsoft.com/office/drawing/2014/main" id="{62091964-6FC5-49FD-A928-93F5F512BE9F}"/>
                </a:ext>
              </a:extLst>
            </p:cNvPr>
            <p:cNvSpPr/>
            <p:nvPr/>
          </p:nvSpPr>
          <p:spPr>
            <a:xfrm>
              <a:off x="11948039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4B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" name="object 155">
              <a:extLst>
                <a:ext uri="{FF2B5EF4-FFF2-40B4-BE49-F238E27FC236}">
                  <a16:creationId xmlns:a16="http://schemas.microsoft.com/office/drawing/2014/main" id="{29155EA4-90B7-4A1E-A97E-6DD163AF76E8}"/>
                </a:ext>
              </a:extLst>
            </p:cNvPr>
            <p:cNvSpPr/>
            <p:nvPr/>
          </p:nvSpPr>
          <p:spPr>
            <a:xfrm>
              <a:off x="11955422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48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" name="object 156">
              <a:extLst>
                <a:ext uri="{FF2B5EF4-FFF2-40B4-BE49-F238E27FC236}">
                  <a16:creationId xmlns:a16="http://schemas.microsoft.com/office/drawing/2014/main" id="{AF5875E7-BE64-4BD6-8921-69F308243ABF}"/>
                </a:ext>
              </a:extLst>
            </p:cNvPr>
            <p:cNvSpPr/>
            <p:nvPr/>
          </p:nvSpPr>
          <p:spPr>
            <a:xfrm>
              <a:off x="11962806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4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" name="object 157">
              <a:extLst>
                <a:ext uri="{FF2B5EF4-FFF2-40B4-BE49-F238E27FC236}">
                  <a16:creationId xmlns:a16="http://schemas.microsoft.com/office/drawing/2014/main" id="{D6D7F1A6-68A7-42E5-84BC-C12172008C9C}"/>
                </a:ext>
              </a:extLst>
            </p:cNvPr>
            <p:cNvSpPr/>
            <p:nvPr/>
          </p:nvSpPr>
          <p:spPr>
            <a:xfrm>
              <a:off x="11970189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4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158">
              <a:extLst>
                <a:ext uri="{FF2B5EF4-FFF2-40B4-BE49-F238E27FC236}">
                  <a16:creationId xmlns:a16="http://schemas.microsoft.com/office/drawing/2014/main" id="{936C47A2-DED8-48DE-80D9-2557A7F42863}"/>
                </a:ext>
              </a:extLst>
            </p:cNvPr>
            <p:cNvSpPr/>
            <p:nvPr/>
          </p:nvSpPr>
          <p:spPr>
            <a:xfrm>
              <a:off x="11977573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3E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159">
              <a:extLst>
                <a:ext uri="{FF2B5EF4-FFF2-40B4-BE49-F238E27FC236}">
                  <a16:creationId xmlns:a16="http://schemas.microsoft.com/office/drawing/2014/main" id="{9453FD80-9791-4ECF-9658-1C5340F844AA}"/>
                </a:ext>
              </a:extLst>
            </p:cNvPr>
            <p:cNvSpPr/>
            <p:nvPr/>
          </p:nvSpPr>
          <p:spPr>
            <a:xfrm>
              <a:off x="11984956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3B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" name="object 160">
              <a:extLst>
                <a:ext uri="{FF2B5EF4-FFF2-40B4-BE49-F238E27FC236}">
                  <a16:creationId xmlns:a16="http://schemas.microsoft.com/office/drawing/2014/main" id="{49AEAF4D-E6C1-4E33-8C47-3CD6EC8CE0E5}"/>
                </a:ext>
              </a:extLst>
            </p:cNvPr>
            <p:cNvSpPr/>
            <p:nvPr/>
          </p:nvSpPr>
          <p:spPr>
            <a:xfrm>
              <a:off x="11992339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3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" name="object 161">
              <a:extLst>
                <a:ext uri="{FF2B5EF4-FFF2-40B4-BE49-F238E27FC236}">
                  <a16:creationId xmlns:a16="http://schemas.microsoft.com/office/drawing/2014/main" id="{4C041BC2-0EB7-41CE-95EA-B4924AE5A3ED}"/>
                </a:ext>
              </a:extLst>
            </p:cNvPr>
            <p:cNvSpPr/>
            <p:nvPr/>
          </p:nvSpPr>
          <p:spPr>
            <a:xfrm>
              <a:off x="11999723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3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" name="object 162">
              <a:extLst>
                <a:ext uri="{FF2B5EF4-FFF2-40B4-BE49-F238E27FC236}">
                  <a16:creationId xmlns:a16="http://schemas.microsoft.com/office/drawing/2014/main" id="{36A8613B-E1FF-45CC-B893-18C6099282FA}"/>
                </a:ext>
              </a:extLst>
            </p:cNvPr>
            <p:cNvSpPr/>
            <p:nvPr/>
          </p:nvSpPr>
          <p:spPr>
            <a:xfrm>
              <a:off x="12007106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33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" name="object 163">
              <a:extLst>
                <a:ext uri="{FF2B5EF4-FFF2-40B4-BE49-F238E27FC236}">
                  <a16:creationId xmlns:a16="http://schemas.microsoft.com/office/drawing/2014/main" id="{5067D52D-4400-4FB1-B08B-0C70FB489D09}"/>
                </a:ext>
              </a:extLst>
            </p:cNvPr>
            <p:cNvSpPr/>
            <p:nvPr/>
          </p:nvSpPr>
          <p:spPr>
            <a:xfrm>
              <a:off x="12014490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2E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" name="object 164">
              <a:extLst>
                <a:ext uri="{FF2B5EF4-FFF2-40B4-BE49-F238E27FC236}">
                  <a16:creationId xmlns:a16="http://schemas.microsoft.com/office/drawing/2014/main" id="{5841A41C-D933-450A-91D6-59D02BFA8B73}"/>
                </a:ext>
              </a:extLst>
            </p:cNvPr>
            <p:cNvSpPr/>
            <p:nvPr/>
          </p:nvSpPr>
          <p:spPr>
            <a:xfrm>
              <a:off x="12021873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2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" name="object 165">
              <a:extLst>
                <a:ext uri="{FF2B5EF4-FFF2-40B4-BE49-F238E27FC236}">
                  <a16:creationId xmlns:a16="http://schemas.microsoft.com/office/drawing/2014/main" id="{3FE0054B-560D-4473-BACA-30F79AB8DB47}"/>
                </a:ext>
              </a:extLst>
            </p:cNvPr>
            <p:cNvSpPr/>
            <p:nvPr/>
          </p:nvSpPr>
          <p:spPr>
            <a:xfrm>
              <a:off x="12029257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2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" name="object 166">
              <a:extLst>
                <a:ext uri="{FF2B5EF4-FFF2-40B4-BE49-F238E27FC236}">
                  <a16:creationId xmlns:a16="http://schemas.microsoft.com/office/drawing/2014/main" id="{7997A63D-F3F9-4F9B-A4AF-33A10B704593}"/>
                </a:ext>
              </a:extLst>
            </p:cNvPr>
            <p:cNvSpPr/>
            <p:nvPr/>
          </p:nvSpPr>
          <p:spPr>
            <a:xfrm>
              <a:off x="12036640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25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" name="object 167">
              <a:extLst>
                <a:ext uri="{FF2B5EF4-FFF2-40B4-BE49-F238E27FC236}">
                  <a16:creationId xmlns:a16="http://schemas.microsoft.com/office/drawing/2014/main" id="{50A6B4A6-417C-4B89-90D2-60C5A1312D55}"/>
                </a:ext>
              </a:extLst>
            </p:cNvPr>
            <p:cNvSpPr/>
            <p:nvPr/>
          </p:nvSpPr>
          <p:spPr>
            <a:xfrm>
              <a:off x="12044023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2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" name="object 168">
              <a:extLst>
                <a:ext uri="{FF2B5EF4-FFF2-40B4-BE49-F238E27FC236}">
                  <a16:creationId xmlns:a16="http://schemas.microsoft.com/office/drawing/2014/main" id="{32E713BF-526D-4430-8A8C-9133208C4994}"/>
                </a:ext>
              </a:extLst>
            </p:cNvPr>
            <p:cNvSpPr/>
            <p:nvPr/>
          </p:nvSpPr>
          <p:spPr>
            <a:xfrm>
              <a:off x="12051407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1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" name="object 169">
              <a:extLst>
                <a:ext uri="{FF2B5EF4-FFF2-40B4-BE49-F238E27FC236}">
                  <a16:creationId xmlns:a16="http://schemas.microsoft.com/office/drawing/2014/main" id="{6B0EC5AC-C580-4373-B7FE-5496AF6D5582}"/>
                </a:ext>
              </a:extLst>
            </p:cNvPr>
            <p:cNvSpPr/>
            <p:nvPr/>
          </p:nvSpPr>
          <p:spPr>
            <a:xfrm>
              <a:off x="12058790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1D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" name="object 170">
              <a:extLst>
                <a:ext uri="{FF2B5EF4-FFF2-40B4-BE49-F238E27FC236}">
                  <a16:creationId xmlns:a16="http://schemas.microsoft.com/office/drawing/2014/main" id="{D0A468F3-8771-4648-90BD-8F7CA722F8B3}"/>
                </a:ext>
              </a:extLst>
            </p:cNvPr>
            <p:cNvSpPr/>
            <p:nvPr/>
          </p:nvSpPr>
          <p:spPr>
            <a:xfrm>
              <a:off x="12066174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18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" name="object 171">
              <a:extLst>
                <a:ext uri="{FF2B5EF4-FFF2-40B4-BE49-F238E27FC236}">
                  <a16:creationId xmlns:a16="http://schemas.microsoft.com/office/drawing/2014/main" id="{76D7FC98-093A-4F88-8F79-EC488A5FE866}"/>
                </a:ext>
              </a:extLst>
            </p:cNvPr>
            <p:cNvSpPr/>
            <p:nvPr/>
          </p:nvSpPr>
          <p:spPr>
            <a:xfrm>
              <a:off x="12073557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1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" name="object 172">
              <a:extLst>
                <a:ext uri="{FF2B5EF4-FFF2-40B4-BE49-F238E27FC236}">
                  <a16:creationId xmlns:a16="http://schemas.microsoft.com/office/drawing/2014/main" id="{FFF9B045-6AFB-4097-9191-B7B7F3BCCAB6}"/>
                </a:ext>
              </a:extLst>
            </p:cNvPr>
            <p:cNvSpPr/>
            <p:nvPr/>
          </p:nvSpPr>
          <p:spPr>
            <a:xfrm>
              <a:off x="12080940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1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" name="object 173">
              <a:extLst>
                <a:ext uri="{FF2B5EF4-FFF2-40B4-BE49-F238E27FC236}">
                  <a16:creationId xmlns:a16="http://schemas.microsoft.com/office/drawing/2014/main" id="{ABBEC7FB-6ECC-45DC-978C-C15D207963B0}"/>
                </a:ext>
              </a:extLst>
            </p:cNvPr>
            <p:cNvSpPr/>
            <p:nvPr/>
          </p:nvSpPr>
          <p:spPr>
            <a:xfrm>
              <a:off x="12088324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0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" name="object 174">
              <a:extLst>
                <a:ext uri="{FF2B5EF4-FFF2-40B4-BE49-F238E27FC236}">
                  <a16:creationId xmlns:a16="http://schemas.microsoft.com/office/drawing/2014/main" id="{7B5E8668-670D-46CF-B3D0-EA58D52A62FC}"/>
                </a:ext>
              </a:extLst>
            </p:cNvPr>
            <p:cNvSpPr/>
            <p:nvPr/>
          </p:nvSpPr>
          <p:spPr>
            <a:xfrm>
              <a:off x="12095707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0D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" name="object 175">
              <a:extLst>
                <a:ext uri="{FF2B5EF4-FFF2-40B4-BE49-F238E27FC236}">
                  <a16:creationId xmlns:a16="http://schemas.microsoft.com/office/drawing/2014/main" id="{89C8C0D7-0210-421C-B2A7-700171E13051}"/>
                </a:ext>
              </a:extLst>
            </p:cNvPr>
            <p:cNvSpPr/>
            <p:nvPr/>
          </p:nvSpPr>
          <p:spPr>
            <a:xfrm>
              <a:off x="12103091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0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" name="object 176">
              <a:extLst>
                <a:ext uri="{FF2B5EF4-FFF2-40B4-BE49-F238E27FC236}">
                  <a16:creationId xmlns:a16="http://schemas.microsoft.com/office/drawing/2014/main" id="{9071EC25-4874-4448-A5D6-0489F3E6F48E}"/>
                </a:ext>
              </a:extLst>
            </p:cNvPr>
            <p:cNvSpPr/>
            <p:nvPr/>
          </p:nvSpPr>
          <p:spPr>
            <a:xfrm>
              <a:off x="12110474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05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" name="object 177">
              <a:extLst>
                <a:ext uri="{FF2B5EF4-FFF2-40B4-BE49-F238E27FC236}">
                  <a16:creationId xmlns:a16="http://schemas.microsoft.com/office/drawing/2014/main" id="{32FDC61E-439D-44B9-8D4B-FBF1BF0F9005}"/>
                </a:ext>
              </a:extLst>
            </p:cNvPr>
            <p:cNvSpPr/>
            <p:nvPr/>
          </p:nvSpPr>
          <p:spPr>
            <a:xfrm>
              <a:off x="12117858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03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6" name="object 178">
            <a:extLst>
              <a:ext uri="{FF2B5EF4-FFF2-40B4-BE49-F238E27FC236}">
                <a16:creationId xmlns:a16="http://schemas.microsoft.com/office/drawing/2014/main" id="{209D3087-2896-4EBC-B697-40FC1E0E7A29}"/>
              </a:ext>
            </a:extLst>
          </p:cNvPr>
          <p:cNvGrpSpPr/>
          <p:nvPr/>
        </p:nvGrpSpPr>
        <p:grpSpPr>
          <a:xfrm>
            <a:off x="11002080" y="2426622"/>
            <a:ext cx="1150903" cy="316566"/>
            <a:chOff x="10935820" y="2426618"/>
            <a:chExt cx="1189990" cy="304165"/>
          </a:xfrm>
        </p:grpSpPr>
        <p:sp>
          <p:nvSpPr>
            <p:cNvPr id="177" name="object 179">
              <a:extLst>
                <a:ext uri="{FF2B5EF4-FFF2-40B4-BE49-F238E27FC236}">
                  <a16:creationId xmlns:a16="http://schemas.microsoft.com/office/drawing/2014/main" id="{233B5855-1D71-46A4-B598-B631312B44B4}"/>
                </a:ext>
              </a:extLst>
            </p:cNvPr>
            <p:cNvSpPr/>
            <p:nvPr/>
          </p:nvSpPr>
          <p:spPr>
            <a:xfrm>
              <a:off x="10935820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6FAC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" name="object 180">
              <a:extLst>
                <a:ext uri="{FF2B5EF4-FFF2-40B4-BE49-F238E27FC236}">
                  <a16:creationId xmlns:a16="http://schemas.microsoft.com/office/drawing/2014/main" id="{183689BC-BC98-41BE-8B23-15277A3EA5C8}"/>
                </a:ext>
              </a:extLst>
            </p:cNvPr>
            <p:cNvSpPr/>
            <p:nvPr/>
          </p:nvSpPr>
          <p:spPr>
            <a:xfrm>
              <a:off x="10943204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71AD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" name="object 181">
              <a:extLst>
                <a:ext uri="{FF2B5EF4-FFF2-40B4-BE49-F238E27FC236}">
                  <a16:creationId xmlns:a16="http://schemas.microsoft.com/office/drawing/2014/main" id="{A0FB3701-F699-4C33-82A9-6259A1E6F585}"/>
                </a:ext>
              </a:extLst>
            </p:cNvPr>
            <p:cNvSpPr/>
            <p:nvPr/>
          </p:nvSpPr>
          <p:spPr>
            <a:xfrm>
              <a:off x="10950587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74AE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" name="object 182">
              <a:extLst>
                <a:ext uri="{FF2B5EF4-FFF2-40B4-BE49-F238E27FC236}">
                  <a16:creationId xmlns:a16="http://schemas.microsoft.com/office/drawing/2014/main" id="{8C23A239-D481-4C10-9A9D-5D0395B56EDE}"/>
                </a:ext>
              </a:extLst>
            </p:cNvPr>
            <p:cNvSpPr/>
            <p:nvPr/>
          </p:nvSpPr>
          <p:spPr>
            <a:xfrm>
              <a:off x="10957971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75AF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" name="object 183">
              <a:extLst>
                <a:ext uri="{FF2B5EF4-FFF2-40B4-BE49-F238E27FC236}">
                  <a16:creationId xmlns:a16="http://schemas.microsoft.com/office/drawing/2014/main" id="{B1845E94-DE45-4575-B5D2-3B9DD0AC0CC8}"/>
                </a:ext>
              </a:extLst>
            </p:cNvPr>
            <p:cNvSpPr/>
            <p:nvPr/>
          </p:nvSpPr>
          <p:spPr>
            <a:xfrm>
              <a:off x="10965354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77B0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" name="object 184">
              <a:extLst>
                <a:ext uri="{FF2B5EF4-FFF2-40B4-BE49-F238E27FC236}">
                  <a16:creationId xmlns:a16="http://schemas.microsoft.com/office/drawing/2014/main" id="{E853F31E-DFC9-4DCC-94C1-F3381D0C2501}"/>
                </a:ext>
              </a:extLst>
            </p:cNvPr>
            <p:cNvSpPr/>
            <p:nvPr/>
          </p:nvSpPr>
          <p:spPr>
            <a:xfrm>
              <a:off x="10972737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79B14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" name="object 185">
              <a:extLst>
                <a:ext uri="{FF2B5EF4-FFF2-40B4-BE49-F238E27FC236}">
                  <a16:creationId xmlns:a16="http://schemas.microsoft.com/office/drawing/2014/main" id="{BC0C6590-4886-4F6D-A08B-6E21AF857E56}"/>
                </a:ext>
              </a:extLst>
            </p:cNvPr>
            <p:cNvSpPr/>
            <p:nvPr/>
          </p:nvSpPr>
          <p:spPr>
            <a:xfrm>
              <a:off x="10980121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7AB3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" name="object 186">
              <a:extLst>
                <a:ext uri="{FF2B5EF4-FFF2-40B4-BE49-F238E27FC236}">
                  <a16:creationId xmlns:a16="http://schemas.microsoft.com/office/drawing/2014/main" id="{783F3416-7325-4515-A79C-78784CF83295}"/>
                </a:ext>
              </a:extLst>
            </p:cNvPr>
            <p:cNvSpPr/>
            <p:nvPr/>
          </p:nvSpPr>
          <p:spPr>
            <a:xfrm>
              <a:off x="10987504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7BB44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" name="object 187">
              <a:extLst>
                <a:ext uri="{FF2B5EF4-FFF2-40B4-BE49-F238E27FC236}">
                  <a16:creationId xmlns:a16="http://schemas.microsoft.com/office/drawing/2014/main" id="{C80DC9AD-ABC8-4629-B2A5-7F73A0EE7624}"/>
                </a:ext>
              </a:extLst>
            </p:cNvPr>
            <p:cNvSpPr/>
            <p:nvPr/>
          </p:nvSpPr>
          <p:spPr>
            <a:xfrm>
              <a:off x="10994888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7DB5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" name="object 188">
              <a:extLst>
                <a:ext uri="{FF2B5EF4-FFF2-40B4-BE49-F238E27FC236}">
                  <a16:creationId xmlns:a16="http://schemas.microsoft.com/office/drawing/2014/main" id="{351CD41D-6F72-4AD1-A3D1-DA8CAA21E0DF}"/>
                </a:ext>
              </a:extLst>
            </p:cNvPr>
            <p:cNvSpPr/>
            <p:nvPr/>
          </p:nvSpPr>
          <p:spPr>
            <a:xfrm>
              <a:off x="11002271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80B63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" name="object 189">
              <a:extLst>
                <a:ext uri="{FF2B5EF4-FFF2-40B4-BE49-F238E27FC236}">
                  <a16:creationId xmlns:a16="http://schemas.microsoft.com/office/drawing/2014/main" id="{C6971CD4-FD3B-451B-9AE3-D533BD4A7144}"/>
                </a:ext>
              </a:extLst>
            </p:cNvPr>
            <p:cNvSpPr/>
            <p:nvPr/>
          </p:nvSpPr>
          <p:spPr>
            <a:xfrm>
              <a:off x="11009655" y="2426618"/>
              <a:ext cx="8255" cy="304165"/>
            </a:xfrm>
            <a:custGeom>
              <a:avLst/>
              <a:gdLst/>
              <a:ahLst/>
              <a:cxnLst/>
              <a:rect l="l" t="t" r="r" b="b"/>
              <a:pathLst>
                <a:path w="8254" h="304164">
                  <a:moveTo>
                    <a:pt x="7629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629" y="304135"/>
                  </a:lnTo>
                  <a:lnTo>
                    <a:pt x="7629" y="0"/>
                  </a:lnTo>
                  <a:close/>
                </a:path>
              </a:pathLst>
            </a:custGeom>
            <a:solidFill>
              <a:srgbClr val="82B7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" name="object 190">
              <a:extLst>
                <a:ext uri="{FF2B5EF4-FFF2-40B4-BE49-F238E27FC236}">
                  <a16:creationId xmlns:a16="http://schemas.microsoft.com/office/drawing/2014/main" id="{51B461F6-E548-4925-838F-D019A44359B5}"/>
                </a:ext>
              </a:extLst>
            </p:cNvPr>
            <p:cNvSpPr/>
            <p:nvPr/>
          </p:nvSpPr>
          <p:spPr>
            <a:xfrm>
              <a:off x="11017235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84B8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" name="object 191">
              <a:extLst>
                <a:ext uri="{FF2B5EF4-FFF2-40B4-BE49-F238E27FC236}">
                  <a16:creationId xmlns:a16="http://schemas.microsoft.com/office/drawing/2014/main" id="{A17BBC1A-D752-4FE1-AFE4-CD77C48F4842}"/>
                </a:ext>
              </a:extLst>
            </p:cNvPr>
            <p:cNvSpPr/>
            <p:nvPr/>
          </p:nvSpPr>
          <p:spPr>
            <a:xfrm>
              <a:off x="11024618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85B8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" name="object 192">
              <a:extLst>
                <a:ext uri="{FF2B5EF4-FFF2-40B4-BE49-F238E27FC236}">
                  <a16:creationId xmlns:a16="http://schemas.microsoft.com/office/drawing/2014/main" id="{50412AC1-4860-447F-8916-1F045DC7F0DD}"/>
                </a:ext>
              </a:extLst>
            </p:cNvPr>
            <p:cNvSpPr/>
            <p:nvPr/>
          </p:nvSpPr>
          <p:spPr>
            <a:xfrm>
              <a:off x="11032002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86B93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" name="object 193">
              <a:extLst>
                <a:ext uri="{FF2B5EF4-FFF2-40B4-BE49-F238E27FC236}">
                  <a16:creationId xmlns:a16="http://schemas.microsoft.com/office/drawing/2014/main" id="{446E41F3-FCA4-40C1-B642-942032B410F4}"/>
                </a:ext>
              </a:extLst>
            </p:cNvPr>
            <p:cNvSpPr/>
            <p:nvPr/>
          </p:nvSpPr>
          <p:spPr>
            <a:xfrm>
              <a:off x="11039385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88BA3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2" name="object 194">
              <a:extLst>
                <a:ext uri="{FF2B5EF4-FFF2-40B4-BE49-F238E27FC236}">
                  <a16:creationId xmlns:a16="http://schemas.microsoft.com/office/drawing/2014/main" id="{0EC392B8-BAD4-4E6D-AFD0-F49B6D0D4C7E}"/>
                </a:ext>
              </a:extLst>
            </p:cNvPr>
            <p:cNvSpPr/>
            <p:nvPr/>
          </p:nvSpPr>
          <p:spPr>
            <a:xfrm>
              <a:off x="11046769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8ABB3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3" name="object 195">
              <a:extLst>
                <a:ext uri="{FF2B5EF4-FFF2-40B4-BE49-F238E27FC236}">
                  <a16:creationId xmlns:a16="http://schemas.microsoft.com/office/drawing/2014/main" id="{C7AF874A-D859-4015-AE64-DE950F7E62FA}"/>
                </a:ext>
              </a:extLst>
            </p:cNvPr>
            <p:cNvSpPr/>
            <p:nvPr/>
          </p:nvSpPr>
          <p:spPr>
            <a:xfrm>
              <a:off x="11054152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8BBC3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" name="object 196">
              <a:extLst>
                <a:ext uri="{FF2B5EF4-FFF2-40B4-BE49-F238E27FC236}">
                  <a16:creationId xmlns:a16="http://schemas.microsoft.com/office/drawing/2014/main" id="{75D19B77-F610-473B-BB75-27106B374887}"/>
                </a:ext>
              </a:extLst>
            </p:cNvPr>
            <p:cNvSpPr/>
            <p:nvPr/>
          </p:nvSpPr>
          <p:spPr>
            <a:xfrm>
              <a:off x="11061535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8EBD3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" name="object 197">
              <a:extLst>
                <a:ext uri="{FF2B5EF4-FFF2-40B4-BE49-F238E27FC236}">
                  <a16:creationId xmlns:a16="http://schemas.microsoft.com/office/drawing/2014/main" id="{CEC43D59-6F05-40C1-BE53-311369C94A76}"/>
                </a:ext>
              </a:extLst>
            </p:cNvPr>
            <p:cNvSpPr/>
            <p:nvPr/>
          </p:nvSpPr>
          <p:spPr>
            <a:xfrm>
              <a:off x="11068919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90BE3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" name="object 198">
              <a:extLst>
                <a:ext uri="{FF2B5EF4-FFF2-40B4-BE49-F238E27FC236}">
                  <a16:creationId xmlns:a16="http://schemas.microsoft.com/office/drawing/2014/main" id="{D1BF0A97-573B-46AC-B317-92EB181B96F3}"/>
                </a:ext>
              </a:extLst>
            </p:cNvPr>
            <p:cNvSpPr/>
            <p:nvPr/>
          </p:nvSpPr>
          <p:spPr>
            <a:xfrm>
              <a:off x="11076302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92C13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" name="object 199">
              <a:extLst>
                <a:ext uri="{FF2B5EF4-FFF2-40B4-BE49-F238E27FC236}">
                  <a16:creationId xmlns:a16="http://schemas.microsoft.com/office/drawing/2014/main" id="{27D11644-176D-46BA-8543-D93BAE3E08D7}"/>
                </a:ext>
              </a:extLst>
            </p:cNvPr>
            <p:cNvSpPr/>
            <p:nvPr/>
          </p:nvSpPr>
          <p:spPr>
            <a:xfrm>
              <a:off x="11083686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93C23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" name="object 200">
              <a:extLst>
                <a:ext uri="{FF2B5EF4-FFF2-40B4-BE49-F238E27FC236}">
                  <a16:creationId xmlns:a16="http://schemas.microsoft.com/office/drawing/2014/main" id="{6313E02E-44C0-4FF7-8AD4-E1C537FBD0E3}"/>
                </a:ext>
              </a:extLst>
            </p:cNvPr>
            <p:cNvSpPr/>
            <p:nvPr/>
          </p:nvSpPr>
          <p:spPr>
            <a:xfrm>
              <a:off x="11091069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94C33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" name="object 201">
              <a:extLst>
                <a:ext uri="{FF2B5EF4-FFF2-40B4-BE49-F238E27FC236}">
                  <a16:creationId xmlns:a16="http://schemas.microsoft.com/office/drawing/2014/main" id="{C2412568-3A27-4697-9016-15904B518232}"/>
                </a:ext>
              </a:extLst>
            </p:cNvPr>
            <p:cNvSpPr/>
            <p:nvPr/>
          </p:nvSpPr>
          <p:spPr>
            <a:xfrm>
              <a:off x="11098453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96C43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" name="object 202">
              <a:extLst>
                <a:ext uri="{FF2B5EF4-FFF2-40B4-BE49-F238E27FC236}">
                  <a16:creationId xmlns:a16="http://schemas.microsoft.com/office/drawing/2014/main" id="{3CB5D733-CD73-4E04-9BA7-6F3C272F7BBA}"/>
                </a:ext>
              </a:extLst>
            </p:cNvPr>
            <p:cNvSpPr/>
            <p:nvPr/>
          </p:nvSpPr>
          <p:spPr>
            <a:xfrm>
              <a:off x="11105836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99C5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" name="object 203">
              <a:extLst>
                <a:ext uri="{FF2B5EF4-FFF2-40B4-BE49-F238E27FC236}">
                  <a16:creationId xmlns:a16="http://schemas.microsoft.com/office/drawing/2014/main" id="{1E46FC1F-4F1B-42FB-81BB-8C3ED9FADE8E}"/>
                </a:ext>
              </a:extLst>
            </p:cNvPr>
            <p:cNvSpPr/>
            <p:nvPr/>
          </p:nvSpPr>
          <p:spPr>
            <a:xfrm>
              <a:off x="11113219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9BC53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" name="object 204">
              <a:extLst>
                <a:ext uri="{FF2B5EF4-FFF2-40B4-BE49-F238E27FC236}">
                  <a16:creationId xmlns:a16="http://schemas.microsoft.com/office/drawing/2014/main" id="{288F7064-F6B3-4254-8506-99F43B9FD6F2}"/>
                </a:ext>
              </a:extLst>
            </p:cNvPr>
            <p:cNvSpPr/>
            <p:nvPr/>
          </p:nvSpPr>
          <p:spPr>
            <a:xfrm>
              <a:off x="11120603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9CC6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3" name="object 205">
              <a:extLst>
                <a:ext uri="{FF2B5EF4-FFF2-40B4-BE49-F238E27FC236}">
                  <a16:creationId xmlns:a16="http://schemas.microsoft.com/office/drawing/2014/main" id="{3103013A-045C-4A4B-81D4-CCFED3C1286A}"/>
                </a:ext>
              </a:extLst>
            </p:cNvPr>
            <p:cNvSpPr/>
            <p:nvPr/>
          </p:nvSpPr>
          <p:spPr>
            <a:xfrm>
              <a:off x="11127986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9EC72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4" name="object 206">
              <a:extLst>
                <a:ext uri="{FF2B5EF4-FFF2-40B4-BE49-F238E27FC236}">
                  <a16:creationId xmlns:a16="http://schemas.microsoft.com/office/drawing/2014/main" id="{35E10353-CFCA-45C6-9ACE-4EE15E085DA4}"/>
                </a:ext>
              </a:extLst>
            </p:cNvPr>
            <p:cNvSpPr/>
            <p:nvPr/>
          </p:nvSpPr>
          <p:spPr>
            <a:xfrm>
              <a:off x="11135370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9FC8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5" name="object 207">
              <a:extLst>
                <a:ext uri="{FF2B5EF4-FFF2-40B4-BE49-F238E27FC236}">
                  <a16:creationId xmlns:a16="http://schemas.microsoft.com/office/drawing/2014/main" id="{17809161-99A9-4424-A7EA-603A2307E092}"/>
                </a:ext>
              </a:extLst>
            </p:cNvPr>
            <p:cNvSpPr/>
            <p:nvPr/>
          </p:nvSpPr>
          <p:spPr>
            <a:xfrm>
              <a:off x="11142753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A1C9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" name="object 208">
              <a:extLst>
                <a:ext uri="{FF2B5EF4-FFF2-40B4-BE49-F238E27FC236}">
                  <a16:creationId xmlns:a16="http://schemas.microsoft.com/office/drawing/2014/main" id="{A0ED8D96-4C2D-4ACA-9E8A-8AE4BB974DA9}"/>
                </a:ext>
              </a:extLst>
            </p:cNvPr>
            <p:cNvSpPr/>
            <p:nvPr/>
          </p:nvSpPr>
          <p:spPr>
            <a:xfrm>
              <a:off x="11150137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A3CA2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" name="object 209">
              <a:extLst>
                <a:ext uri="{FF2B5EF4-FFF2-40B4-BE49-F238E27FC236}">
                  <a16:creationId xmlns:a16="http://schemas.microsoft.com/office/drawing/2014/main" id="{1B2DE04D-3CFB-478E-9369-1B8206424920}"/>
                </a:ext>
              </a:extLst>
            </p:cNvPr>
            <p:cNvSpPr/>
            <p:nvPr/>
          </p:nvSpPr>
          <p:spPr>
            <a:xfrm>
              <a:off x="11157520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A4CC2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" name="object 210">
              <a:extLst>
                <a:ext uri="{FF2B5EF4-FFF2-40B4-BE49-F238E27FC236}">
                  <a16:creationId xmlns:a16="http://schemas.microsoft.com/office/drawing/2014/main" id="{12D95986-D4AB-469B-8580-FA5F2538AF85}"/>
                </a:ext>
              </a:extLst>
            </p:cNvPr>
            <p:cNvSpPr/>
            <p:nvPr/>
          </p:nvSpPr>
          <p:spPr>
            <a:xfrm>
              <a:off x="11164903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A7CD2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" name="object 211">
              <a:extLst>
                <a:ext uri="{FF2B5EF4-FFF2-40B4-BE49-F238E27FC236}">
                  <a16:creationId xmlns:a16="http://schemas.microsoft.com/office/drawing/2014/main" id="{4361B083-8D6B-4B34-9D30-689A84A102E2}"/>
                </a:ext>
              </a:extLst>
            </p:cNvPr>
            <p:cNvSpPr/>
            <p:nvPr/>
          </p:nvSpPr>
          <p:spPr>
            <a:xfrm>
              <a:off x="11172287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A9CE2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" name="object 212">
              <a:extLst>
                <a:ext uri="{FF2B5EF4-FFF2-40B4-BE49-F238E27FC236}">
                  <a16:creationId xmlns:a16="http://schemas.microsoft.com/office/drawing/2014/main" id="{C3812C78-7ECA-492D-A2D0-C84BA09B2066}"/>
                </a:ext>
              </a:extLst>
            </p:cNvPr>
            <p:cNvSpPr/>
            <p:nvPr/>
          </p:nvSpPr>
          <p:spPr>
            <a:xfrm>
              <a:off x="11179670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ABCF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" name="object 213">
              <a:extLst>
                <a:ext uri="{FF2B5EF4-FFF2-40B4-BE49-F238E27FC236}">
                  <a16:creationId xmlns:a16="http://schemas.microsoft.com/office/drawing/2014/main" id="{51B21AB9-B664-4E12-B90C-40366268DAA5}"/>
                </a:ext>
              </a:extLst>
            </p:cNvPr>
            <p:cNvSpPr/>
            <p:nvPr/>
          </p:nvSpPr>
          <p:spPr>
            <a:xfrm>
              <a:off x="11187054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ACD02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" name="object 214">
              <a:extLst>
                <a:ext uri="{FF2B5EF4-FFF2-40B4-BE49-F238E27FC236}">
                  <a16:creationId xmlns:a16="http://schemas.microsoft.com/office/drawing/2014/main" id="{81728485-6977-4097-9B24-2E5FE743EDF4}"/>
                </a:ext>
              </a:extLst>
            </p:cNvPr>
            <p:cNvSpPr/>
            <p:nvPr/>
          </p:nvSpPr>
          <p:spPr>
            <a:xfrm>
              <a:off x="11194437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ADD1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3" name="object 215">
              <a:extLst>
                <a:ext uri="{FF2B5EF4-FFF2-40B4-BE49-F238E27FC236}">
                  <a16:creationId xmlns:a16="http://schemas.microsoft.com/office/drawing/2014/main" id="{000079C0-9EFB-4D90-A747-B8D9B436E3FA}"/>
                </a:ext>
              </a:extLst>
            </p:cNvPr>
            <p:cNvSpPr/>
            <p:nvPr/>
          </p:nvSpPr>
          <p:spPr>
            <a:xfrm>
              <a:off x="11201821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AFD2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4" name="object 216">
              <a:extLst>
                <a:ext uri="{FF2B5EF4-FFF2-40B4-BE49-F238E27FC236}">
                  <a16:creationId xmlns:a16="http://schemas.microsoft.com/office/drawing/2014/main" id="{40A5405B-124F-410E-84A3-492DF0B8EA5E}"/>
                </a:ext>
              </a:extLst>
            </p:cNvPr>
            <p:cNvSpPr/>
            <p:nvPr/>
          </p:nvSpPr>
          <p:spPr>
            <a:xfrm>
              <a:off x="11209204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B1D22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" name="object 217">
              <a:extLst>
                <a:ext uri="{FF2B5EF4-FFF2-40B4-BE49-F238E27FC236}">
                  <a16:creationId xmlns:a16="http://schemas.microsoft.com/office/drawing/2014/main" id="{5C202789-6F8A-4D17-8C6C-EFBF9F94EC81}"/>
                </a:ext>
              </a:extLst>
            </p:cNvPr>
            <p:cNvSpPr/>
            <p:nvPr/>
          </p:nvSpPr>
          <p:spPr>
            <a:xfrm>
              <a:off x="11216587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B4D3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6" name="object 218">
              <a:extLst>
                <a:ext uri="{FF2B5EF4-FFF2-40B4-BE49-F238E27FC236}">
                  <a16:creationId xmlns:a16="http://schemas.microsoft.com/office/drawing/2014/main" id="{DBA781E7-F431-42A1-B1EF-823D6F001885}"/>
                </a:ext>
              </a:extLst>
            </p:cNvPr>
            <p:cNvSpPr/>
            <p:nvPr/>
          </p:nvSpPr>
          <p:spPr>
            <a:xfrm>
              <a:off x="11223971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B5D4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7" name="object 219">
              <a:extLst>
                <a:ext uri="{FF2B5EF4-FFF2-40B4-BE49-F238E27FC236}">
                  <a16:creationId xmlns:a16="http://schemas.microsoft.com/office/drawing/2014/main" id="{A83276D6-9041-4C62-BAAF-236BF694B97D}"/>
                </a:ext>
              </a:extLst>
            </p:cNvPr>
            <p:cNvSpPr/>
            <p:nvPr/>
          </p:nvSpPr>
          <p:spPr>
            <a:xfrm>
              <a:off x="11231354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B7D42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8" name="object 220">
              <a:extLst>
                <a:ext uri="{FF2B5EF4-FFF2-40B4-BE49-F238E27FC236}">
                  <a16:creationId xmlns:a16="http://schemas.microsoft.com/office/drawing/2014/main" id="{659C35A5-81D0-47B3-AA94-E3947BA7B046}"/>
                </a:ext>
              </a:extLst>
            </p:cNvPr>
            <p:cNvSpPr/>
            <p:nvPr/>
          </p:nvSpPr>
          <p:spPr>
            <a:xfrm>
              <a:off x="11238738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B8D52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9" name="object 221">
              <a:extLst>
                <a:ext uri="{FF2B5EF4-FFF2-40B4-BE49-F238E27FC236}">
                  <a16:creationId xmlns:a16="http://schemas.microsoft.com/office/drawing/2014/main" id="{FDEA1231-D433-40C9-834A-21539429804F}"/>
                </a:ext>
              </a:extLst>
            </p:cNvPr>
            <p:cNvSpPr/>
            <p:nvPr/>
          </p:nvSpPr>
          <p:spPr>
            <a:xfrm>
              <a:off x="11246121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B9D62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0" name="object 222">
              <a:extLst>
                <a:ext uri="{FF2B5EF4-FFF2-40B4-BE49-F238E27FC236}">
                  <a16:creationId xmlns:a16="http://schemas.microsoft.com/office/drawing/2014/main" id="{7EDCD969-3E8E-49CC-B4C2-A9FA29AC170A}"/>
                </a:ext>
              </a:extLst>
            </p:cNvPr>
            <p:cNvSpPr/>
            <p:nvPr/>
          </p:nvSpPr>
          <p:spPr>
            <a:xfrm>
              <a:off x="11253505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BBD7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1" name="object 223">
              <a:extLst>
                <a:ext uri="{FF2B5EF4-FFF2-40B4-BE49-F238E27FC236}">
                  <a16:creationId xmlns:a16="http://schemas.microsoft.com/office/drawing/2014/main" id="{4B9A3E22-E495-4AC9-91BF-747C0EA7302B}"/>
                </a:ext>
              </a:extLst>
            </p:cNvPr>
            <p:cNvSpPr/>
            <p:nvPr/>
          </p:nvSpPr>
          <p:spPr>
            <a:xfrm>
              <a:off x="11260888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BDD9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" name="object 224">
              <a:extLst>
                <a:ext uri="{FF2B5EF4-FFF2-40B4-BE49-F238E27FC236}">
                  <a16:creationId xmlns:a16="http://schemas.microsoft.com/office/drawing/2014/main" id="{16430EF1-C298-4F26-BF32-BC5268CCDC74}"/>
                </a:ext>
              </a:extLst>
            </p:cNvPr>
            <p:cNvSpPr/>
            <p:nvPr/>
          </p:nvSpPr>
          <p:spPr>
            <a:xfrm>
              <a:off x="11268271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BEDA1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" name="object 225">
              <a:extLst>
                <a:ext uri="{FF2B5EF4-FFF2-40B4-BE49-F238E27FC236}">
                  <a16:creationId xmlns:a16="http://schemas.microsoft.com/office/drawing/2014/main" id="{C70D4138-A64F-4716-A306-1C888B30B63C}"/>
                </a:ext>
              </a:extLst>
            </p:cNvPr>
            <p:cNvSpPr/>
            <p:nvPr/>
          </p:nvSpPr>
          <p:spPr>
            <a:xfrm>
              <a:off x="11275655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C1DB1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4" name="object 226">
              <a:extLst>
                <a:ext uri="{FF2B5EF4-FFF2-40B4-BE49-F238E27FC236}">
                  <a16:creationId xmlns:a16="http://schemas.microsoft.com/office/drawing/2014/main" id="{10BC5C3E-4C79-424D-9875-83627D34E088}"/>
                </a:ext>
              </a:extLst>
            </p:cNvPr>
            <p:cNvSpPr/>
            <p:nvPr/>
          </p:nvSpPr>
          <p:spPr>
            <a:xfrm>
              <a:off x="11283038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C3DC1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" name="object 227">
              <a:extLst>
                <a:ext uri="{FF2B5EF4-FFF2-40B4-BE49-F238E27FC236}">
                  <a16:creationId xmlns:a16="http://schemas.microsoft.com/office/drawing/2014/main" id="{FA87BF09-C80A-4059-B0F3-2D6737B8BEF5}"/>
                </a:ext>
              </a:extLst>
            </p:cNvPr>
            <p:cNvSpPr/>
            <p:nvPr/>
          </p:nvSpPr>
          <p:spPr>
            <a:xfrm>
              <a:off x="11290422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C4DD1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6" name="object 228">
              <a:extLst>
                <a:ext uri="{FF2B5EF4-FFF2-40B4-BE49-F238E27FC236}">
                  <a16:creationId xmlns:a16="http://schemas.microsoft.com/office/drawing/2014/main" id="{08D680A4-6A3D-461C-9C88-FDD3D2D1E935}"/>
                </a:ext>
              </a:extLst>
            </p:cNvPr>
            <p:cNvSpPr/>
            <p:nvPr/>
          </p:nvSpPr>
          <p:spPr>
            <a:xfrm>
              <a:off x="11297805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C5DE1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7" name="object 229">
              <a:extLst>
                <a:ext uri="{FF2B5EF4-FFF2-40B4-BE49-F238E27FC236}">
                  <a16:creationId xmlns:a16="http://schemas.microsoft.com/office/drawing/2014/main" id="{A53815ED-7CB1-4CED-A7B7-6740C955AA32}"/>
                </a:ext>
              </a:extLst>
            </p:cNvPr>
            <p:cNvSpPr/>
            <p:nvPr/>
          </p:nvSpPr>
          <p:spPr>
            <a:xfrm>
              <a:off x="11305189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C7DF1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8" name="object 230">
              <a:extLst>
                <a:ext uri="{FF2B5EF4-FFF2-40B4-BE49-F238E27FC236}">
                  <a16:creationId xmlns:a16="http://schemas.microsoft.com/office/drawing/2014/main" id="{D82CB64B-7B15-4C1D-A477-39428D6D5FA9}"/>
                </a:ext>
              </a:extLst>
            </p:cNvPr>
            <p:cNvSpPr/>
            <p:nvPr/>
          </p:nvSpPr>
          <p:spPr>
            <a:xfrm>
              <a:off x="11312572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C9DF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9" name="object 231">
              <a:extLst>
                <a:ext uri="{FF2B5EF4-FFF2-40B4-BE49-F238E27FC236}">
                  <a16:creationId xmlns:a16="http://schemas.microsoft.com/office/drawing/2014/main" id="{4146CBC4-7374-4149-8262-03CCDAE80345}"/>
                </a:ext>
              </a:extLst>
            </p:cNvPr>
            <p:cNvSpPr/>
            <p:nvPr/>
          </p:nvSpPr>
          <p:spPr>
            <a:xfrm>
              <a:off x="11319955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CAE01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0" name="object 232">
              <a:extLst>
                <a:ext uri="{FF2B5EF4-FFF2-40B4-BE49-F238E27FC236}">
                  <a16:creationId xmlns:a16="http://schemas.microsoft.com/office/drawing/2014/main" id="{E712794F-0579-46BE-B863-CD40528A5BAA}"/>
                </a:ext>
              </a:extLst>
            </p:cNvPr>
            <p:cNvSpPr/>
            <p:nvPr/>
          </p:nvSpPr>
          <p:spPr>
            <a:xfrm>
              <a:off x="11327339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CDE1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1" name="object 233">
              <a:extLst>
                <a:ext uri="{FF2B5EF4-FFF2-40B4-BE49-F238E27FC236}">
                  <a16:creationId xmlns:a16="http://schemas.microsoft.com/office/drawing/2014/main" id="{10D5B560-426E-4DF5-9AC1-443525FF50B9}"/>
                </a:ext>
              </a:extLst>
            </p:cNvPr>
            <p:cNvSpPr/>
            <p:nvPr/>
          </p:nvSpPr>
          <p:spPr>
            <a:xfrm>
              <a:off x="11334722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CFE2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2" name="object 234">
              <a:extLst>
                <a:ext uri="{FF2B5EF4-FFF2-40B4-BE49-F238E27FC236}">
                  <a16:creationId xmlns:a16="http://schemas.microsoft.com/office/drawing/2014/main" id="{927A0A95-2987-4AE8-B5FB-C32C68685D07}"/>
                </a:ext>
              </a:extLst>
            </p:cNvPr>
            <p:cNvSpPr/>
            <p:nvPr/>
          </p:nvSpPr>
          <p:spPr>
            <a:xfrm>
              <a:off x="11342106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D1E3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3" name="object 235">
              <a:extLst>
                <a:ext uri="{FF2B5EF4-FFF2-40B4-BE49-F238E27FC236}">
                  <a16:creationId xmlns:a16="http://schemas.microsoft.com/office/drawing/2014/main" id="{8FB8897E-4F62-41F2-B05F-DA380C01FA0A}"/>
                </a:ext>
              </a:extLst>
            </p:cNvPr>
            <p:cNvSpPr/>
            <p:nvPr/>
          </p:nvSpPr>
          <p:spPr>
            <a:xfrm>
              <a:off x="11349489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D2E41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4" name="object 236">
              <a:extLst>
                <a:ext uri="{FF2B5EF4-FFF2-40B4-BE49-F238E27FC236}">
                  <a16:creationId xmlns:a16="http://schemas.microsoft.com/office/drawing/2014/main" id="{1760E7B0-54AB-48A0-A70D-8F367CE59B72}"/>
                </a:ext>
              </a:extLst>
            </p:cNvPr>
            <p:cNvSpPr/>
            <p:nvPr/>
          </p:nvSpPr>
          <p:spPr>
            <a:xfrm>
              <a:off x="11356873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D3E7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5" name="object 237">
              <a:extLst>
                <a:ext uri="{FF2B5EF4-FFF2-40B4-BE49-F238E27FC236}">
                  <a16:creationId xmlns:a16="http://schemas.microsoft.com/office/drawing/2014/main" id="{E9F28420-C92A-4F9A-B4D0-11A857857117}"/>
                </a:ext>
              </a:extLst>
            </p:cNvPr>
            <p:cNvSpPr/>
            <p:nvPr/>
          </p:nvSpPr>
          <p:spPr>
            <a:xfrm>
              <a:off x="11364256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D5E81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6" name="object 238">
              <a:extLst>
                <a:ext uri="{FF2B5EF4-FFF2-40B4-BE49-F238E27FC236}">
                  <a16:creationId xmlns:a16="http://schemas.microsoft.com/office/drawing/2014/main" id="{C2D1DE5A-5F86-4B9C-BC0E-86613F64C266}"/>
                </a:ext>
              </a:extLst>
            </p:cNvPr>
            <p:cNvSpPr/>
            <p:nvPr/>
          </p:nvSpPr>
          <p:spPr>
            <a:xfrm>
              <a:off x="11371639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D7E91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7" name="object 239">
              <a:extLst>
                <a:ext uri="{FF2B5EF4-FFF2-40B4-BE49-F238E27FC236}">
                  <a16:creationId xmlns:a16="http://schemas.microsoft.com/office/drawing/2014/main" id="{8DC26FFD-4AC2-411A-9FE1-509F9501A95A}"/>
                </a:ext>
              </a:extLst>
            </p:cNvPr>
            <p:cNvSpPr/>
            <p:nvPr/>
          </p:nvSpPr>
          <p:spPr>
            <a:xfrm>
              <a:off x="11379023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DAEA1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" name="object 240">
              <a:extLst>
                <a:ext uri="{FF2B5EF4-FFF2-40B4-BE49-F238E27FC236}">
                  <a16:creationId xmlns:a16="http://schemas.microsoft.com/office/drawing/2014/main" id="{2F7FE004-3ED9-40F3-B60A-0CEF86CC0B55}"/>
                </a:ext>
              </a:extLst>
            </p:cNvPr>
            <p:cNvSpPr/>
            <p:nvPr/>
          </p:nvSpPr>
          <p:spPr>
            <a:xfrm>
              <a:off x="11386406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DBEB1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9" name="object 241">
              <a:extLst>
                <a:ext uri="{FF2B5EF4-FFF2-40B4-BE49-F238E27FC236}">
                  <a16:creationId xmlns:a16="http://schemas.microsoft.com/office/drawing/2014/main" id="{8119F4E3-C08D-4B60-888A-DABDB82F5613}"/>
                </a:ext>
              </a:extLst>
            </p:cNvPr>
            <p:cNvSpPr/>
            <p:nvPr/>
          </p:nvSpPr>
          <p:spPr>
            <a:xfrm>
              <a:off x="11393790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DDEB1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0" name="object 242">
              <a:extLst>
                <a:ext uri="{FF2B5EF4-FFF2-40B4-BE49-F238E27FC236}">
                  <a16:creationId xmlns:a16="http://schemas.microsoft.com/office/drawing/2014/main" id="{B33DFD4A-9B1D-4723-A998-ACF436A9EC0A}"/>
                </a:ext>
              </a:extLst>
            </p:cNvPr>
            <p:cNvSpPr/>
            <p:nvPr/>
          </p:nvSpPr>
          <p:spPr>
            <a:xfrm>
              <a:off x="11401173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DFEC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1" name="object 243">
              <a:extLst>
                <a:ext uri="{FF2B5EF4-FFF2-40B4-BE49-F238E27FC236}">
                  <a16:creationId xmlns:a16="http://schemas.microsoft.com/office/drawing/2014/main" id="{FB58E283-5076-4B7E-8481-295D3BE24A46}"/>
                </a:ext>
              </a:extLst>
            </p:cNvPr>
            <p:cNvSpPr/>
            <p:nvPr/>
          </p:nvSpPr>
          <p:spPr>
            <a:xfrm>
              <a:off x="11408557" y="2426618"/>
              <a:ext cx="8255" cy="304165"/>
            </a:xfrm>
            <a:custGeom>
              <a:avLst/>
              <a:gdLst/>
              <a:ahLst/>
              <a:cxnLst/>
              <a:rect l="l" t="t" r="r" b="b"/>
              <a:pathLst>
                <a:path w="8254" h="304164">
                  <a:moveTo>
                    <a:pt x="7628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628" y="304135"/>
                  </a:lnTo>
                  <a:lnTo>
                    <a:pt x="7628" y="0"/>
                  </a:lnTo>
                  <a:close/>
                </a:path>
              </a:pathLst>
            </a:custGeom>
            <a:solidFill>
              <a:srgbClr val="E0ED0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2" name="object 244">
              <a:extLst>
                <a:ext uri="{FF2B5EF4-FFF2-40B4-BE49-F238E27FC236}">
                  <a16:creationId xmlns:a16="http://schemas.microsoft.com/office/drawing/2014/main" id="{DEA6E145-8084-4D9E-8906-9349C7DA372B}"/>
                </a:ext>
              </a:extLst>
            </p:cNvPr>
            <p:cNvSpPr/>
            <p:nvPr/>
          </p:nvSpPr>
          <p:spPr>
            <a:xfrm>
              <a:off x="11416137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E2EE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" name="object 245">
              <a:extLst>
                <a:ext uri="{FF2B5EF4-FFF2-40B4-BE49-F238E27FC236}">
                  <a16:creationId xmlns:a16="http://schemas.microsoft.com/office/drawing/2014/main" id="{579125A4-DD92-48A5-B5B9-4A64814EA985}"/>
                </a:ext>
              </a:extLst>
            </p:cNvPr>
            <p:cNvSpPr/>
            <p:nvPr/>
          </p:nvSpPr>
          <p:spPr>
            <a:xfrm>
              <a:off x="11423520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E3EF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4" name="object 246">
              <a:extLst>
                <a:ext uri="{FF2B5EF4-FFF2-40B4-BE49-F238E27FC236}">
                  <a16:creationId xmlns:a16="http://schemas.microsoft.com/office/drawing/2014/main" id="{2B448C15-1BE2-4872-A15C-938F08E82A00}"/>
                </a:ext>
              </a:extLst>
            </p:cNvPr>
            <p:cNvSpPr/>
            <p:nvPr/>
          </p:nvSpPr>
          <p:spPr>
            <a:xfrm>
              <a:off x="11430904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E6F00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5" name="object 247">
              <a:extLst>
                <a:ext uri="{FF2B5EF4-FFF2-40B4-BE49-F238E27FC236}">
                  <a16:creationId xmlns:a16="http://schemas.microsoft.com/office/drawing/2014/main" id="{D4C04FEB-8B1E-4018-A082-AD95906DEA0C}"/>
                </a:ext>
              </a:extLst>
            </p:cNvPr>
            <p:cNvSpPr/>
            <p:nvPr/>
          </p:nvSpPr>
          <p:spPr>
            <a:xfrm>
              <a:off x="11438287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E8F1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6" name="object 248">
              <a:extLst>
                <a:ext uri="{FF2B5EF4-FFF2-40B4-BE49-F238E27FC236}">
                  <a16:creationId xmlns:a16="http://schemas.microsoft.com/office/drawing/2014/main" id="{446F48CF-162E-4371-86A9-7AAB78ACBED3}"/>
                </a:ext>
              </a:extLst>
            </p:cNvPr>
            <p:cNvSpPr/>
            <p:nvPr/>
          </p:nvSpPr>
          <p:spPr>
            <a:xfrm>
              <a:off x="11445671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EAF3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7" name="object 249">
              <a:extLst>
                <a:ext uri="{FF2B5EF4-FFF2-40B4-BE49-F238E27FC236}">
                  <a16:creationId xmlns:a16="http://schemas.microsoft.com/office/drawing/2014/main" id="{DE69701F-C4C2-4FDB-90C9-77A563CACFB0}"/>
                </a:ext>
              </a:extLst>
            </p:cNvPr>
            <p:cNvSpPr/>
            <p:nvPr/>
          </p:nvSpPr>
          <p:spPr>
            <a:xfrm>
              <a:off x="11453054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EBF4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8" name="object 250">
              <a:extLst>
                <a:ext uri="{FF2B5EF4-FFF2-40B4-BE49-F238E27FC236}">
                  <a16:creationId xmlns:a16="http://schemas.microsoft.com/office/drawing/2014/main" id="{04AC08D6-583B-425E-9DB1-B486592DFC62}"/>
                </a:ext>
              </a:extLst>
            </p:cNvPr>
            <p:cNvSpPr/>
            <p:nvPr/>
          </p:nvSpPr>
          <p:spPr>
            <a:xfrm>
              <a:off x="11460437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ECF5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9" name="object 251">
              <a:extLst>
                <a:ext uri="{FF2B5EF4-FFF2-40B4-BE49-F238E27FC236}">
                  <a16:creationId xmlns:a16="http://schemas.microsoft.com/office/drawing/2014/main" id="{BCF434C8-BD54-4EE1-9641-23D7ADF1557D}"/>
                </a:ext>
              </a:extLst>
            </p:cNvPr>
            <p:cNvSpPr/>
            <p:nvPr/>
          </p:nvSpPr>
          <p:spPr>
            <a:xfrm>
              <a:off x="11467821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EEF60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0" name="object 252">
              <a:extLst>
                <a:ext uri="{FF2B5EF4-FFF2-40B4-BE49-F238E27FC236}">
                  <a16:creationId xmlns:a16="http://schemas.microsoft.com/office/drawing/2014/main" id="{B8B35A44-8A24-4F99-B339-E6F519E81979}"/>
                </a:ext>
              </a:extLst>
            </p:cNvPr>
            <p:cNvSpPr/>
            <p:nvPr/>
          </p:nvSpPr>
          <p:spPr>
            <a:xfrm>
              <a:off x="11475204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0F70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1" name="object 253">
              <a:extLst>
                <a:ext uri="{FF2B5EF4-FFF2-40B4-BE49-F238E27FC236}">
                  <a16:creationId xmlns:a16="http://schemas.microsoft.com/office/drawing/2014/main" id="{F7281E45-7180-45E9-8708-5E5FC74E1147}"/>
                </a:ext>
              </a:extLst>
            </p:cNvPr>
            <p:cNvSpPr/>
            <p:nvPr/>
          </p:nvSpPr>
          <p:spPr>
            <a:xfrm>
              <a:off x="11482588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3F80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2" name="object 254">
              <a:extLst>
                <a:ext uri="{FF2B5EF4-FFF2-40B4-BE49-F238E27FC236}">
                  <a16:creationId xmlns:a16="http://schemas.microsoft.com/office/drawing/2014/main" id="{8B6FAF94-5413-4530-99D9-68D3E62B78B9}"/>
                </a:ext>
              </a:extLst>
            </p:cNvPr>
            <p:cNvSpPr/>
            <p:nvPr/>
          </p:nvSpPr>
          <p:spPr>
            <a:xfrm>
              <a:off x="11489971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4F80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3" name="object 255">
              <a:extLst>
                <a:ext uri="{FF2B5EF4-FFF2-40B4-BE49-F238E27FC236}">
                  <a16:creationId xmlns:a16="http://schemas.microsoft.com/office/drawing/2014/main" id="{DEB5080E-0526-499F-91EA-2523DF2ED911}"/>
                </a:ext>
              </a:extLst>
            </p:cNvPr>
            <p:cNvSpPr/>
            <p:nvPr/>
          </p:nvSpPr>
          <p:spPr>
            <a:xfrm>
              <a:off x="11497354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6F90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4" name="object 256">
              <a:extLst>
                <a:ext uri="{FF2B5EF4-FFF2-40B4-BE49-F238E27FC236}">
                  <a16:creationId xmlns:a16="http://schemas.microsoft.com/office/drawing/2014/main" id="{EC786C66-0616-42BC-9CA5-217E4A05FDF1}"/>
                </a:ext>
              </a:extLst>
            </p:cNvPr>
            <p:cNvSpPr/>
            <p:nvPr/>
          </p:nvSpPr>
          <p:spPr>
            <a:xfrm>
              <a:off x="11504738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8FA0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5" name="object 257">
              <a:extLst>
                <a:ext uri="{FF2B5EF4-FFF2-40B4-BE49-F238E27FC236}">
                  <a16:creationId xmlns:a16="http://schemas.microsoft.com/office/drawing/2014/main" id="{1D1F6829-A841-456C-B0C1-4097B4747DAC}"/>
                </a:ext>
              </a:extLst>
            </p:cNvPr>
            <p:cNvSpPr/>
            <p:nvPr/>
          </p:nvSpPr>
          <p:spPr>
            <a:xfrm>
              <a:off x="11512121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9FB0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6" name="object 258">
              <a:extLst>
                <a:ext uri="{FF2B5EF4-FFF2-40B4-BE49-F238E27FC236}">
                  <a16:creationId xmlns:a16="http://schemas.microsoft.com/office/drawing/2014/main" id="{9837AD87-E638-42D1-AE41-E0E201E6AC8A}"/>
                </a:ext>
              </a:extLst>
            </p:cNvPr>
            <p:cNvSpPr/>
            <p:nvPr/>
          </p:nvSpPr>
          <p:spPr>
            <a:xfrm>
              <a:off x="11519505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AFC0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7" name="object 259">
              <a:extLst>
                <a:ext uri="{FF2B5EF4-FFF2-40B4-BE49-F238E27FC236}">
                  <a16:creationId xmlns:a16="http://schemas.microsoft.com/office/drawing/2014/main" id="{F34D651A-C183-426C-A1C1-EECD436C9FC5}"/>
                </a:ext>
              </a:extLst>
            </p:cNvPr>
            <p:cNvSpPr/>
            <p:nvPr/>
          </p:nvSpPr>
          <p:spPr>
            <a:xfrm>
              <a:off x="11526888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CFD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8" name="object 260">
              <a:extLst>
                <a:ext uri="{FF2B5EF4-FFF2-40B4-BE49-F238E27FC236}">
                  <a16:creationId xmlns:a16="http://schemas.microsoft.com/office/drawing/2014/main" id="{E6580B5D-A17B-4DCD-A6FE-10AF3489725A}"/>
                </a:ext>
              </a:extLst>
            </p:cNvPr>
            <p:cNvSpPr/>
            <p:nvPr/>
          </p:nvSpPr>
          <p:spPr>
            <a:xfrm>
              <a:off x="11526888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9" name="object 261">
              <a:extLst>
                <a:ext uri="{FF2B5EF4-FFF2-40B4-BE49-F238E27FC236}">
                  <a16:creationId xmlns:a16="http://schemas.microsoft.com/office/drawing/2014/main" id="{4536B0F3-8854-4EAA-B5F4-F9C8FC568F1B}"/>
                </a:ext>
              </a:extLst>
            </p:cNvPr>
            <p:cNvSpPr/>
            <p:nvPr/>
          </p:nvSpPr>
          <p:spPr>
            <a:xfrm>
              <a:off x="11534272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FB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0" name="object 262">
              <a:extLst>
                <a:ext uri="{FF2B5EF4-FFF2-40B4-BE49-F238E27FC236}">
                  <a16:creationId xmlns:a16="http://schemas.microsoft.com/office/drawing/2014/main" id="{87BF0069-7AFC-4359-BFA5-2CA8AEC0AB37}"/>
                </a:ext>
              </a:extLst>
            </p:cNvPr>
            <p:cNvSpPr/>
            <p:nvPr/>
          </p:nvSpPr>
          <p:spPr>
            <a:xfrm>
              <a:off x="11541655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F8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1" name="object 263">
              <a:extLst>
                <a:ext uri="{FF2B5EF4-FFF2-40B4-BE49-F238E27FC236}">
                  <a16:creationId xmlns:a16="http://schemas.microsoft.com/office/drawing/2014/main" id="{CD51B2AF-67D7-41DF-BC8D-812FAA59CCAA}"/>
                </a:ext>
              </a:extLst>
            </p:cNvPr>
            <p:cNvSpPr/>
            <p:nvPr/>
          </p:nvSpPr>
          <p:spPr>
            <a:xfrm>
              <a:off x="11549039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F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2" name="object 264">
              <a:extLst>
                <a:ext uri="{FF2B5EF4-FFF2-40B4-BE49-F238E27FC236}">
                  <a16:creationId xmlns:a16="http://schemas.microsoft.com/office/drawing/2014/main" id="{399D02B1-ED5F-4FA1-BE96-7339A0C21496}"/>
                </a:ext>
              </a:extLst>
            </p:cNvPr>
            <p:cNvSpPr/>
            <p:nvPr/>
          </p:nvSpPr>
          <p:spPr>
            <a:xfrm>
              <a:off x="11556422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F1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3" name="object 265">
              <a:extLst>
                <a:ext uri="{FF2B5EF4-FFF2-40B4-BE49-F238E27FC236}">
                  <a16:creationId xmlns:a16="http://schemas.microsoft.com/office/drawing/2014/main" id="{7903EF41-4356-469F-9C06-6E6D07F9A4F4}"/>
                </a:ext>
              </a:extLst>
            </p:cNvPr>
            <p:cNvSpPr/>
            <p:nvPr/>
          </p:nvSpPr>
          <p:spPr>
            <a:xfrm>
              <a:off x="11563805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EE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4" name="object 266">
              <a:extLst>
                <a:ext uri="{FF2B5EF4-FFF2-40B4-BE49-F238E27FC236}">
                  <a16:creationId xmlns:a16="http://schemas.microsoft.com/office/drawing/2014/main" id="{5DAC6B91-3C10-46C5-8959-1295EB49C352}"/>
                </a:ext>
              </a:extLst>
            </p:cNvPr>
            <p:cNvSpPr/>
            <p:nvPr/>
          </p:nvSpPr>
          <p:spPr>
            <a:xfrm>
              <a:off x="11571189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EB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5" name="object 267">
              <a:extLst>
                <a:ext uri="{FF2B5EF4-FFF2-40B4-BE49-F238E27FC236}">
                  <a16:creationId xmlns:a16="http://schemas.microsoft.com/office/drawing/2014/main" id="{C239F388-8565-4820-A3BF-44839F0181CD}"/>
                </a:ext>
              </a:extLst>
            </p:cNvPr>
            <p:cNvSpPr/>
            <p:nvPr/>
          </p:nvSpPr>
          <p:spPr>
            <a:xfrm>
              <a:off x="11578572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E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6" name="object 268">
              <a:extLst>
                <a:ext uri="{FF2B5EF4-FFF2-40B4-BE49-F238E27FC236}">
                  <a16:creationId xmlns:a16="http://schemas.microsoft.com/office/drawing/2014/main" id="{52E8D220-7A4A-43D0-B5E2-59F6D7CFFA33}"/>
                </a:ext>
              </a:extLst>
            </p:cNvPr>
            <p:cNvSpPr/>
            <p:nvPr/>
          </p:nvSpPr>
          <p:spPr>
            <a:xfrm>
              <a:off x="11585956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E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7" name="object 269">
              <a:extLst>
                <a:ext uri="{FF2B5EF4-FFF2-40B4-BE49-F238E27FC236}">
                  <a16:creationId xmlns:a16="http://schemas.microsoft.com/office/drawing/2014/main" id="{C9BCD0CA-E0B2-471F-99B2-6F4EF2A6AA27}"/>
                </a:ext>
              </a:extLst>
            </p:cNvPr>
            <p:cNvSpPr/>
            <p:nvPr/>
          </p:nvSpPr>
          <p:spPr>
            <a:xfrm>
              <a:off x="11593339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E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8" name="object 270">
              <a:extLst>
                <a:ext uri="{FF2B5EF4-FFF2-40B4-BE49-F238E27FC236}">
                  <a16:creationId xmlns:a16="http://schemas.microsoft.com/office/drawing/2014/main" id="{55DEED60-2C4B-4614-B8D0-F06E7016D486}"/>
                </a:ext>
              </a:extLst>
            </p:cNvPr>
            <p:cNvSpPr/>
            <p:nvPr/>
          </p:nvSpPr>
          <p:spPr>
            <a:xfrm>
              <a:off x="11600722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D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9" name="object 271">
              <a:extLst>
                <a:ext uri="{FF2B5EF4-FFF2-40B4-BE49-F238E27FC236}">
                  <a16:creationId xmlns:a16="http://schemas.microsoft.com/office/drawing/2014/main" id="{A07CE0F3-B7A8-4B1D-BD32-41ED61E3F172}"/>
                </a:ext>
              </a:extLst>
            </p:cNvPr>
            <p:cNvSpPr/>
            <p:nvPr/>
          </p:nvSpPr>
          <p:spPr>
            <a:xfrm>
              <a:off x="11608106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D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0" name="object 272">
              <a:extLst>
                <a:ext uri="{FF2B5EF4-FFF2-40B4-BE49-F238E27FC236}">
                  <a16:creationId xmlns:a16="http://schemas.microsoft.com/office/drawing/2014/main" id="{C3882F9A-E999-4630-BDFA-9547A238B4FF}"/>
                </a:ext>
              </a:extLst>
            </p:cNvPr>
            <p:cNvSpPr/>
            <p:nvPr/>
          </p:nvSpPr>
          <p:spPr>
            <a:xfrm>
              <a:off x="11615489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D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1" name="object 273">
              <a:extLst>
                <a:ext uri="{FF2B5EF4-FFF2-40B4-BE49-F238E27FC236}">
                  <a16:creationId xmlns:a16="http://schemas.microsoft.com/office/drawing/2014/main" id="{779E8543-B783-4AB0-98D9-A027B92D373C}"/>
                </a:ext>
              </a:extLst>
            </p:cNvPr>
            <p:cNvSpPr/>
            <p:nvPr/>
          </p:nvSpPr>
          <p:spPr>
            <a:xfrm>
              <a:off x="11622873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D5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2" name="object 274">
              <a:extLst>
                <a:ext uri="{FF2B5EF4-FFF2-40B4-BE49-F238E27FC236}">
                  <a16:creationId xmlns:a16="http://schemas.microsoft.com/office/drawing/2014/main" id="{3AE55C32-2562-49DD-B906-F5B0EC09845F}"/>
                </a:ext>
              </a:extLst>
            </p:cNvPr>
            <p:cNvSpPr/>
            <p:nvPr/>
          </p:nvSpPr>
          <p:spPr>
            <a:xfrm>
              <a:off x="11630256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D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3" name="object 275">
              <a:extLst>
                <a:ext uri="{FF2B5EF4-FFF2-40B4-BE49-F238E27FC236}">
                  <a16:creationId xmlns:a16="http://schemas.microsoft.com/office/drawing/2014/main" id="{E759AC99-BF93-4427-B3EF-F1872B7AE1E4}"/>
                </a:ext>
              </a:extLst>
            </p:cNvPr>
            <p:cNvSpPr/>
            <p:nvPr/>
          </p:nvSpPr>
          <p:spPr>
            <a:xfrm>
              <a:off x="11637640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D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4" name="object 276">
              <a:extLst>
                <a:ext uri="{FF2B5EF4-FFF2-40B4-BE49-F238E27FC236}">
                  <a16:creationId xmlns:a16="http://schemas.microsoft.com/office/drawing/2014/main" id="{1E0CE104-88A5-4483-96DE-097AFA538C0C}"/>
                </a:ext>
              </a:extLst>
            </p:cNvPr>
            <p:cNvSpPr/>
            <p:nvPr/>
          </p:nvSpPr>
          <p:spPr>
            <a:xfrm>
              <a:off x="11645023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C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5" name="object 277">
              <a:extLst>
                <a:ext uri="{FF2B5EF4-FFF2-40B4-BE49-F238E27FC236}">
                  <a16:creationId xmlns:a16="http://schemas.microsoft.com/office/drawing/2014/main" id="{77F7AC1B-BF92-4976-9518-81622B2E675D}"/>
                </a:ext>
              </a:extLst>
            </p:cNvPr>
            <p:cNvSpPr/>
            <p:nvPr/>
          </p:nvSpPr>
          <p:spPr>
            <a:xfrm>
              <a:off x="11652406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C8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6" name="object 278">
              <a:extLst>
                <a:ext uri="{FF2B5EF4-FFF2-40B4-BE49-F238E27FC236}">
                  <a16:creationId xmlns:a16="http://schemas.microsoft.com/office/drawing/2014/main" id="{2C28DAC5-DCF0-4B9F-ADE4-E067726E0B36}"/>
                </a:ext>
              </a:extLst>
            </p:cNvPr>
            <p:cNvSpPr/>
            <p:nvPr/>
          </p:nvSpPr>
          <p:spPr>
            <a:xfrm>
              <a:off x="11659790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C5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7" name="object 279">
              <a:extLst>
                <a:ext uri="{FF2B5EF4-FFF2-40B4-BE49-F238E27FC236}">
                  <a16:creationId xmlns:a16="http://schemas.microsoft.com/office/drawing/2014/main" id="{049EFFEB-0550-47F8-9A98-AFD92C1F255C}"/>
                </a:ext>
              </a:extLst>
            </p:cNvPr>
            <p:cNvSpPr/>
            <p:nvPr/>
          </p:nvSpPr>
          <p:spPr>
            <a:xfrm>
              <a:off x="11667173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C3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8" name="object 280">
              <a:extLst>
                <a:ext uri="{FF2B5EF4-FFF2-40B4-BE49-F238E27FC236}">
                  <a16:creationId xmlns:a16="http://schemas.microsoft.com/office/drawing/2014/main" id="{14478088-A02E-487A-99FC-1E2B63992525}"/>
                </a:ext>
              </a:extLst>
            </p:cNvPr>
            <p:cNvSpPr/>
            <p:nvPr/>
          </p:nvSpPr>
          <p:spPr>
            <a:xfrm>
              <a:off x="11674557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9" name="object 281">
              <a:extLst>
                <a:ext uri="{FF2B5EF4-FFF2-40B4-BE49-F238E27FC236}">
                  <a16:creationId xmlns:a16="http://schemas.microsoft.com/office/drawing/2014/main" id="{3846404D-14F9-4B08-B5ED-496858D332B8}"/>
                </a:ext>
              </a:extLst>
            </p:cNvPr>
            <p:cNvSpPr/>
            <p:nvPr/>
          </p:nvSpPr>
          <p:spPr>
            <a:xfrm>
              <a:off x="11681940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B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0" name="object 282">
              <a:extLst>
                <a:ext uri="{FF2B5EF4-FFF2-40B4-BE49-F238E27FC236}">
                  <a16:creationId xmlns:a16="http://schemas.microsoft.com/office/drawing/2014/main" id="{502BE187-7ADF-4921-B9A8-819FF1C8FEEF}"/>
                </a:ext>
              </a:extLst>
            </p:cNvPr>
            <p:cNvSpPr/>
            <p:nvPr/>
          </p:nvSpPr>
          <p:spPr>
            <a:xfrm>
              <a:off x="11689324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B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1" name="object 283">
              <a:extLst>
                <a:ext uri="{FF2B5EF4-FFF2-40B4-BE49-F238E27FC236}">
                  <a16:creationId xmlns:a16="http://schemas.microsoft.com/office/drawing/2014/main" id="{96B48947-8E01-4F5D-8670-FC92D1FD246A}"/>
                </a:ext>
              </a:extLst>
            </p:cNvPr>
            <p:cNvSpPr/>
            <p:nvPr/>
          </p:nvSpPr>
          <p:spPr>
            <a:xfrm>
              <a:off x="11696707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B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2" name="object 284">
              <a:extLst>
                <a:ext uri="{FF2B5EF4-FFF2-40B4-BE49-F238E27FC236}">
                  <a16:creationId xmlns:a16="http://schemas.microsoft.com/office/drawing/2014/main" id="{AF9772A1-728C-4B37-88BC-A85C51965B7D}"/>
                </a:ext>
              </a:extLst>
            </p:cNvPr>
            <p:cNvSpPr/>
            <p:nvPr/>
          </p:nvSpPr>
          <p:spPr>
            <a:xfrm>
              <a:off x="11704090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B3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3" name="object 285">
              <a:extLst>
                <a:ext uri="{FF2B5EF4-FFF2-40B4-BE49-F238E27FC236}">
                  <a16:creationId xmlns:a16="http://schemas.microsoft.com/office/drawing/2014/main" id="{C6BE8421-538C-4D9C-898D-41AF4E8E4607}"/>
                </a:ext>
              </a:extLst>
            </p:cNvPr>
            <p:cNvSpPr/>
            <p:nvPr/>
          </p:nvSpPr>
          <p:spPr>
            <a:xfrm>
              <a:off x="11711474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A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4" name="object 286">
              <a:extLst>
                <a:ext uri="{FF2B5EF4-FFF2-40B4-BE49-F238E27FC236}">
                  <a16:creationId xmlns:a16="http://schemas.microsoft.com/office/drawing/2014/main" id="{A00D1619-84DB-4F92-A217-EBA0C64B4827}"/>
                </a:ext>
              </a:extLst>
            </p:cNvPr>
            <p:cNvSpPr/>
            <p:nvPr/>
          </p:nvSpPr>
          <p:spPr>
            <a:xfrm>
              <a:off x="11718857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A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5" name="object 287">
              <a:extLst>
                <a:ext uri="{FF2B5EF4-FFF2-40B4-BE49-F238E27FC236}">
                  <a16:creationId xmlns:a16="http://schemas.microsoft.com/office/drawing/2014/main" id="{33D1FAFE-54BF-4736-9F6F-124C42C2BE6B}"/>
                </a:ext>
              </a:extLst>
            </p:cNvPr>
            <p:cNvSpPr/>
            <p:nvPr/>
          </p:nvSpPr>
          <p:spPr>
            <a:xfrm>
              <a:off x="11726241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AA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6" name="object 288">
              <a:extLst>
                <a:ext uri="{FF2B5EF4-FFF2-40B4-BE49-F238E27FC236}">
                  <a16:creationId xmlns:a16="http://schemas.microsoft.com/office/drawing/2014/main" id="{805209AE-F249-4345-80D9-BCA9D719C2E3}"/>
                </a:ext>
              </a:extLst>
            </p:cNvPr>
            <p:cNvSpPr/>
            <p:nvPr/>
          </p:nvSpPr>
          <p:spPr>
            <a:xfrm>
              <a:off x="11733624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A7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7" name="object 289">
              <a:extLst>
                <a:ext uri="{FF2B5EF4-FFF2-40B4-BE49-F238E27FC236}">
                  <a16:creationId xmlns:a16="http://schemas.microsoft.com/office/drawing/2014/main" id="{8CF4B308-A494-468F-A31F-8107F2E3B337}"/>
                </a:ext>
              </a:extLst>
            </p:cNvPr>
            <p:cNvSpPr/>
            <p:nvPr/>
          </p:nvSpPr>
          <p:spPr>
            <a:xfrm>
              <a:off x="11741008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A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8" name="object 290">
              <a:extLst>
                <a:ext uri="{FF2B5EF4-FFF2-40B4-BE49-F238E27FC236}">
                  <a16:creationId xmlns:a16="http://schemas.microsoft.com/office/drawing/2014/main" id="{AE25D437-E38E-4206-AACB-A445B5EC1597}"/>
                </a:ext>
              </a:extLst>
            </p:cNvPr>
            <p:cNvSpPr/>
            <p:nvPr/>
          </p:nvSpPr>
          <p:spPr>
            <a:xfrm>
              <a:off x="11748391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9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9" name="object 291">
              <a:extLst>
                <a:ext uri="{FF2B5EF4-FFF2-40B4-BE49-F238E27FC236}">
                  <a16:creationId xmlns:a16="http://schemas.microsoft.com/office/drawing/2014/main" id="{25CE4148-5F77-4748-A0D7-0C71408D514A}"/>
                </a:ext>
              </a:extLst>
            </p:cNvPr>
            <p:cNvSpPr/>
            <p:nvPr/>
          </p:nvSpPr>
          <p:spPr>
            <a:xfrm>
              <a:off x="11755774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9D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0" name="object 292">
              <a:extLst>
                <a:ext uri="{FF2B5EF4-FFF2-40B4-BE49-F238E27FC236}">
                  <a16:creationId xmlns:a16="http://schemas.microsoft.com/office/drawing/2014/main" id="{D311D65E-B7F7-4E53-B227-7609D21FFA4D}"/>
                </a:ext>
              </a:extLst>
            </p:cNvPr>
            <p:cNvSpPr/>
            <p:nvPr/>
          </p:nvSpPr>
          <p:spPr>
            <a:xfrm>
              <a:off x="11763158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9A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1" name="object 293">
              <a:extLst>
                <a:ext uri="{FF2B5EF4-FFF2-40B4-BE49-F238E27FC236}">
                  <a16:creationId xmlns:a16="http://schemas.microsoft.com/office/drawing/2014/main" id="{475E4F7A-F0D2-42D2-B8B1-9095BF5F390E}"/>
                </a:ext>
              </a:extLst>
            </p:cNvPr>
            <p:cNvSpPr/>
            <p:nvPr/>
          </p:nvSpPr>
          <p:spPr>
            <a:xfrm>
              <a:off x="11770541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9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2" name="object 294">
              <a:extLst>
                <a:ext uri="{FF2B5EF4-FFF2-40B4-BE49-F238E27FC236}">
                  <a16:creationId xmlns:a16="http://schemas.microsoft.com/office/drawing/2014/main" id="{FB253D69-773A-4B2F-B80C-1FCD2E1128BA}"/>
                </a:ext>
              </a:extLst>
            </p:cNvPr>
            <p:cNvSpPr/>
            <p:nvPr/>
          </p:nvSpPr>
          <p:spPr>
            <a:xfrm>
              <a:off x="11777925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93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3" name="object 295">
              <a:extLst>
                <a:ext uri="{FF2B5EF4-FFF2-40B4-BE49-F238E27FC236}">
                  <a16:creationId xmlns:a16="http://schemas.microsoft.com/office/drawing/2014/main" id="{41DB2CFC-F943-4E29-A012-3F06B98B3D6E}"/>
                </a:ext>
              </a:extLst>
            </p:cNvPr>
            <p:cNvSpPr/>
            <p:nvPr/>
          </p:nvSpPr>
          <p:spPr>
            <a:xfrm>
              <a:off x="11785308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9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4" name="object 296">
              <a:extLst>
                <a:ext uri="{FF2B5EF4-FFF2-40B4-BE49-F238E27FC236}">
                  <a16:creationId xmlns:a16="http://schemas.microsoft.com/office/drawing/2014/main" id="{885A40BD-2A80-4A1A-99FF-00C5E329D74B}"/>
                </a:ext>
              </a:extLst>
            </p:cNvPr>
            <p:cNvSpPr/>
            <p:nvPr/>
          </p:nvSpPr>
          <p:spPr>
            <a:xfrm>
              <a:off x="11792692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8D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5" name="object 297">
              <a:extLst>
                <a:ext uri="{FF2B5EF4-FFF2-40B4-BE49-F238E27FC236}">
                  <a16:creationId xmlns:a16="http://schemas.microsoft.com/office/drawing/2014/main" id="{5AAF60F8-4ABB-418D-B329-4AB14FD841FA}"/>
                </a:ext>
              </a:extLst>
            </p:cNvPr>
            <p:cNvSpPr/>
            <p:nvPr/>
          </p:nvSpPr>
          <p:spPr>
            <a:xfrm>
              <a:off x="11800075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8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6" name="object 298">
              <a:extLst>
                <a:ext uri="{FF2B5EF4-FFF2-40B4-BE49-F238E27FC236}">
                  <a16:creationId xmlns:a16="http://schemas.microsoft.com/office/drawing/2014/main" id="{3D24E17A-A817-416D-88F3-437F4FE789CD}"/>
                </a:ext>
              </a:extLst>
            </p:cNvPr>
            <p:cNvSpPr/>
            <p:nvPr/>
          </p:nvSpPr>
          <p:spPr>
            <a:xfrm>
              <a:off x="11807458" y="2426618"/>
              <a:ext cx="8255" cy="304165"/>
            </a:xfrm>
            <a:custGeom>
              <a:avLst/>
              <a:gdLst/>
              <a:ahLst/>
              <a:cxnLst/>
              <a:rect l="l" t="t" r="r" b="b"/>
              <a:pathLst>
                <a:path w="8254" h="304164">
                  <a:moveTo>
                    <a:pt x="7629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629" y="304135"/>
                  </a:lnTo>
                  <a:lnTo>
                    <a:pt x="7629" y="0"/>
                  </a:lnTo>
                  <a:close/>
                </a:path>
              </a:pathLst>
            </a:custGeom>
            <a:solidFill>
              <a:srgbClr val="FF8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7" name="object 299">
              <a:extLst>
                <a:ext uri="{FF2B5EF4-FFF2-40B4-BE49-F238E27FC236}">
                  <a16:creationId xmlns:a16="http://schemas.microsoft.com/office/drawing/2014/main" id="{30517F89-A165-4FB8-8A71-4190E25C7137}"/>
                </a:ext>
              </a:extLst>
            </p:cNvPr>
            <p:cNvSpPr/>
            <p:nvPr/>
          </p:nvSpPr>
          <p:spPr>
            <a:xfrm>
              <a:off x="11815137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84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8" name="object 300">
              <a:extLst>
                <a:ext uri="{FF2B5EF4-FFF2-40B4-BE49-F238E27FC236}">
                  <a16:creationId xmlns:a16="http://schemas.microsoft.com/office/drawing/2014/main" id="{E00726CE-1A43-47CD-98FE-213DE6ABCF40}"/>
                </a:ext>
              </a:extLst>
            </p:cNvPr>
            <p:cNvSpPr/>
            <p:nvPr/>
          </p:nvSpPr>
          <p:spPr>
            <a:xfrm>
              <a:off x="11822521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8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9" name="object 301">
              <a:extLst>
                <a:ext uri="{FF2B5EF4-FFF2-40B4-BE49-F238E27FC236}">
                  <a16:creationId xmlns:a16="http://schemas.microsoft.com/office/drawing/2014/main" id="{BD91F0BE-209A-43A0-966D-5958A40FAA06}"/>
                </a:ext>
              </a:extLst>
            </p:cNvPr>
            <p:cNvSpPr/>
            <p:nvPr/>
          </p:nvSpPr>
          <p:spPr>
            <a:xfrm>
              <a:off x="11829904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7D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0" name="object 302">
              <a:extLst>
                <a:ext uri="{FF2B5EF4-FFF2-40B4-BE49-F238E27FC236}">
                  <a16:creationId xmlns:a16="http://schemas.microsoft.com/office/drawing/2014/main" id="{35676B17-1558-40FB-9BEC-9DF129762EB5}"/>
                </a:ext>
              </a:extLst>
            </p:cNvPr>
            <p:cNvSpPr/>
            <p:nvPr/>
          </p:nvSpPr>
          <p:spPr>
            <a:xfrm>
              <a:off x="11837287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7A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1" name="object 303">
              <a:extLst>
                <a:ext uri="{FF2B5EF4-FFF2-40B4-BE49-F238E27FC236}">
                  <a16:creationId xmlns:a16="http://schemas.microsoft.com/office/drawing/2014/main" id="{DB049793-0CD8-44A8-9626-077DA8A0692B}"/>
                </a:ext>
              </a:extLst>
            </p:cNvPr>
            <p:cNvSpPr/>
            <p:nvPr/>
          </p:nvSpPr>
          <p:spPr>
            <a:xfrm>
              <a:off x="11844671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78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2" name="object 304">
              <a:extLst>
                <a:ext uri="{FF2B5EF4-FFF2-40B4-BE49-F238E27FC236}">
                  <a16:creationId xmlns:a16="http://schemas.microsoft.com/office/drawing/2014/main" id="{B23DC324-94E4-4051-AA8A-6B341E273645}"/>
                </a:ext>
              </a:extLst>
            </p:cNvPr>
            <p:cNvSpPr/>
            <p:nvPr/>
          </p:nvSpPr>
          <p:spPr>
            <a:xfrm>
              <a:off x="11852054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75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3" name="object 305">
              <a:extLst>
                <a:ext uri="{FF2B5EF4-FFF2-40B4-BE49-F238E27FC236}">
                  <a16:creationId xmlns:a16="http://schemas.microsoft.com/office/drawing/2014/main" id="{F5B09F28-B241-4943-B840-F03BE621D96D}"/>
                </a:ext>
              </a:extLst>
            </p:cNvPr>
            <p:cNvSpPr/>
            <p:nvPr/>
          </p:nvSpPr>
          <p:spPr>
            <a:xfrm>
              <a:off x="11859438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71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4" name="object 306">
              <a:extLst>
                <a:ext uri="{FF2B5EF4-FFF2-40B4-BE49-F238E27FC236}">
                  <a16:creationId xmlns:a16="http://schemas.microsoft.com/office/drawing/2014/main" id="{0BACDC0A-EA5E-42EE-87D5-B0760C049445}"/>
                </a:ext>
              </a:extLst>
            </p:cNvPr>
            <p:cNvSpPr/>
            <p:nvPr/>
          </p:nvSpPr>
          <p:spPr>
            <a:xfrm>
              <a:off x="11866821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6E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5" name="object 307">
              <a:extLst>
                <a:ext uri="{FF2B5EF4-FFF2-40B4-BE49-F238E27FC236}">
                  <a16:creationId xmlns:a16="http://schemas.microsoft.com/office/drawing/2014/main" id="{E35A81AA-BF73-4648-9C82-CF31DBB78A22}"/>
                </a:ext>
              </a:extLst>
            </p:cNvPr>
            <p:cNvSpPr/>
            <p:nvPr/>
          </p:nvSpPr>
          <p:spPr>
            <a:xfrm>
              <a:off x="11874205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6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6" name="object 308">
              <a:extLst>
                <a:ext uri="{FF2B5EF4-FFF2-40B4-BE49-F238E27FC236}">
                  <a16:creationId xmlns:a16="http://schemas.microsoft.com/office/drawing/2014/main" id="{1813F6A1-ECBC-489F-B561-257AD56A2502}"/>
                </a:ext>
              </a:extLst>
            </p:cNvPr>
            <p:cNvSpPr/>
            <p:nvPr/>
          </p:nvSpPr>
          <p:spPr>
            <a:xfrm>
              <a:off x="11881588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68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7" name="object 309">
              <a:extLst>
                <a:ext uri="{FF2B5EF4-FFF2-40B4-BE49-F238E27FC236}">
                  <a16:creationId xmlns:a16="http://schemas.microsoft.com/office/drawing/2014/main" id="{812436E3-2A3B-453D-B78E-BEB453C34338}"/>
                </a:ext>
              </a:extLst>
            </p:cNvPr>
            <p:cNvSpPr/>
            <p:nvPr/>
          </p:nvSpPr>
          <p:spPr>
            <a:xfrm>
              <a:off x="11888971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64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8" name="object 310">
              <a:extLst>
                <a:ext uri="{FF2B5EF4-FFF2-40B4-BE49-F238E27FC236}">
                  <a16:creationId xmlns:a16="http://schemas.microsoft.com/office/drawing/2014/main" id="{1466440C-BF31-4F05-8C0F-B611089DFE3B}"/>
                </a:ext>
              </a:extLst>
            </p:cNvPr>
            <p:cNvSpPr/>
            <p:nvPr/>
          </p:nvSpPr>
          <p:spPr>
            <a:xfrm>
              <a:off x="11896355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61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9" name="object 311">
              <a:extLst>
                <a:ext uri="{FF2B5EF4-FFF2-40B4-BE49-F238E27FC236}">
                  <a16:creationId xmlns:a16="http://schemas.microsoft.com/office/drawing/2014/main" id="{90F5EC3D-4255-47A6-93C4-48926E8AA829}"/>
                </a:ext>
              </a:extLst>
            </p:cNvPr>
            <p:cNvSpPr/>
            <p:nvPr/>
          </p:nvSpPr>
          <p:spPr>
            <a:xfrm>
              <a:off x="11903738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5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0" name="object 312">
              <a:extLst>
                <a:ext uri="{FF2B5EF4-FFF2-40B4-BE49-F238E27FC236}">
                  <a16:creationId xmlns:a16="http://schemas.microsoft.com/office/drawing/2014/main" id="{ECA8CCC8-C547-4927-B6C6-735E43518D64}"/>
                </a:ext>
              </a:extLst>
            </p:cNvPr>
            <p:cNvSpPr/>
            <p:nvPr/>
          </p:nvSpPr>
          <p:spPr>
            <a:xfrm>
              <a:off x="11911122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5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1" name="object 313">
              <a:extLst>
                <a:ext uri="{FF2B5EF4-FFF2-40B4-BE49-F238E27FC236}">
                  <a16:creationId xmlns:a16="http://schemas.microsoft.com/office/drawing/2014/main" id="{1FAE501B-BA85-4873-954F-E2E04049C46D}"/>
                </a:ext>
              </a:extLst>
            </p:cNvPr>
            <p:cNvSpPr/>
            <p:nvPr/>
          </p:nvSpPr>
          <p:spPr>
            <a:xfrm>
              <a:off x="11918505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58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2" name="object 314">
              <a:extLst>
                <a:ext uri="{FF2B5EF4-FFF2-40B4-BE49-F238E27FC236}">
                  <a16:creationId xmlns:a16="http://schemas.microsoft.com/office/drawing/2014/main" id="{D5963092-B40E-4333-A37A-9286032CE2DF}"/>
                </a:ext>
              </a:extLst>
            </p:cNvPr>
            <p:cNvSpPr/>
            <p:nvPr/>
          </p:nvSpPr>
          <p:spPr>
            <a:xfrm>
              <a:off x="11925889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54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3" name="object 315">
              <a:extLst>
                <a:ext uri="{FF2B5EF4-FFF2-40B4-BE49-F238E27FC236}">
                  <a16:creationId xmlns:a16="http://schemas.microsoft.com/office/drawing/2014/main" id="{E4A17B0A-7B10-4F3B-A44C-D960E86D9EFA}"/>
                </a:ext>
              </a:extLst>
            </p:cNvPr>
            <p:cNvSpPr/>
            <p:nvPr/>
          </p:nvSpPr>
          <p:spPr>
            <a:xfrm>
              <a:off x="11933272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5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4" name="object 316">
              <a:extLst>
                <a:ext uri="{FF2B5EF4-FFF2-40B4-BE49-F238E27FC236}">
                  <a16:creationId xmlns:a16="http://schemas.microsoft.com/office/drawing/2014/main" id="{6C38D392-2095-4D6B-A291-FCE076DA0AAB}"/>
                </a:ext>
              </a:extLst>
            </p:cNvPr>
            <p:cNvSpPr/>
            <p:nvPr/>
          </p:nvSpPr>
          <p:spPr>
            <a:xfrm>
              <a:off x="11940655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4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5" name="object 317">
              <a:extLst>
                <a:ext uri="{FF2B5EF4-FFF2-40B4-BE49-F238E27FC236}">
                  <a16:creationId xmlns:a16="http://schemas.microsoft.com/office/drawing/2014/main" id="{B15B6C09-691B-4488-88B7-B6186855DBAE}"/>
                </a:ext>
              </a:extLst>
            </p:cNvPr>
            <p:cNvSpPr/>
            <p:nvPr/>
          </p:nvSpPr>
          <p:spPr>
            <a:xfrm>
              <a:off x="11948039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4B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6" name="object 318">
              <a:extLst>
                <a:ext uri="{FF2B5EF4-FFF2-40B4-BE49-F238E27FC236}">
                  <a16:creationId xmlns:a16="http://schemas.microsoft.com/office/drawing/2014/main" id="{AFD7CBCF-D05E-4F3E-8562-9829AFEE41CE}"/>
                </a:ext>
              </a:extLst>
            </p:cNvPr>
            <p:cNvSpPr/>
            <p:nvPr/>
          </p:nvSpPr>
          <p:spPr>
            <a:xfrm>
              <a:off x="11955422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48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7" name="object 319">
              <a:extLst>
                <a:ext uri="{FF2B5EF4-FFF2-40B4-BE49-F238E27FC236}">
                  <a16:creationId xmlns:a16="http://schemas.microsoft.com/office/drawing/2014/main" id="{DDB1BB8C-2B34-47D3-B5C3-B9B7031D251A}"/>
                </a:ext>
              </a:extLst>
            </p:cNvPr>
            <p:cNvSpPr/>
            <p:nvPr/>
          </p:nvSpPr>
          <p:spPr>
            <a:xfrm>
              <a:off x="11962806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4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8" name="object 320">
              <a:extLst>
                <a:ext uri="{FF2B5EF4-FFF2-40B4-BE49-F238E27FC236}">
                  <a16:creationId xmlns:a16="http://schemas.microsoft.com/office/drawing/2014/main" id="{5ADD60AD-C1B5-45A3-9670-8DB9397E85BD}"/>
                </a:ext>
              </a:extLst>
            </p:cNvPr>
            <p:cNvSpPr/>
            <p:nvPr/>
          </p:nvSpPr>
          <p:spPr>
            <a:xfrm>
              <a:off x="11970189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4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9" name="object 321">
              <a:extLst>
                <a:ext uri="{FF2B5EF4-FFF2-40B4-BE49-F238E27FC236}">
                  <a16:creationId xmlns:a16="http://schemas.microsoft.com/office/drawing/2014/main" id="{2C8F5B3A-3C0B-4890-9871-6CAC2DD79C87}"/>
                </a:ext>
              </a:extLst>
            </p:cNvPr>
            <p:cNvSpPr/>
            <p:nvPr/>
          </p:nvSpPr>
          <p:spPr>
            <a:xfrm>
              <a:off x="11977573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3E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0" name="object 322">
              <a:extLst>
                <a:ext uri="{FF2B5EF4-FFF2-40B4-BE49-F238E27FC236}">
                  <a16:creationId xmlns:a16="http://schemas.microsoft.com/office/drawing/2014/main" id="{85B14F2E-C8E4-4540-8010-3131524ACA50}"/>
                </a:ext>
              </a:extLst>
            </p:cNvPr>
            <p:cNvSpPr/>
            <p:nvPr/>
          </p:nvSpPr>
          <p:spPr>
            <a:xfrm>
              <a:off x="11984956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3B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1" name="object 323">
              <a:extLst>
                <a:ext uri="{FF2B5EF4-FFF2-40B4-BE49-F238E27FC236}">
                  <a16:creationId xmlns:a16="http://schemas.microsoft.com/office/drawing/2014/main" id="{52468152-E867-4FF1-BF1A-CD37DEA7A5D5}"/>
                </a:ext>
              </a:extLst>
            </p:cNvPr>
            <p:cNvSpPr/>
            <p:nvPr/>
          </p:nvSpPr>
          <p:spPr>
            <a:xfrm>
              <a:off x="11992339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3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2" name="object 324">
              <a:extLst>
                <a:ext uri="{FF2B5EF4-FFF2-40B4-BE49-F238E27FC236}">
                  <a16:creationId xmlns:a16="http://schemas.microsoft.com/office/drawing/2014/main" id="{253B1444-816D-418F-B7BC-EA428A63952B}"/>
                </a:ext>
              </a:extLst>
            </p:cNvPr>
            <p:cNvSpPr/>
            <p:nvPr/>
          </p:nvSpPr>
          <p:spPr>
            <a:xfrm>
              <a:off x="11999723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3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3" name="object 325">
              <a:extLst>
                <a:ext uri="{FF2B5EF4-FFF2-40B4-BE49-F238E27FC236}">
                  <a16:creationId xmlns:a16="http://schemas.microsoft.com/office/drawing/2014/main" id="{6D685636-D8E6-4149-BD0D-A70B1E8D214F}"/>
                </a:ext>
              </a:extLst>
            </p:cNvPr>
            <p:cNvSpPr/>
            <p:nvPr/>
          </p:nvSpPr>
          <p:spPr>
            <a:xfrm>
              <a:off x="12007106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33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4" name="object 326">
              <a:extLst>
                <a:ext uri="{FF2B5EF4-FFF2-40B4-BE49-F238E27FC236}">
                  <a16:creationId xmlns:a16="http://schemas.microsoft.com/office/drawing/2014/main" id="{88C580D0-9E71-4A1B-8688-A2C2B430A601}"/>
                </a:ext>
              </a:extLst>
            </p:cNvPr>
            <p:cNvSpPr/>
            <p:nvPr/>
          </p:nvSpPr>
          <p:spPr>
            <a:xfrm>
              <a:off x="12014490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2E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5" name="object 327">
              <a:extLst>
                <a:ext uri="{FF2B5EF4-FFF2-40B4-BE49-F238E27FC236}">
                  <a16:creationId xmlns:a16="http://schemas.microsoft.com/office/drawing/2014/main" id="{A7C5B58D-09E0-4383-A7C5-4B1966A87958}"/>
                </a:ext>
              </a:extLst>
            </p:cNvPr>
            <p:cNvSpPr/>
            <p:nvPr/>
          </p:nvSpPr>
          <p:spPr>
            <a:xfrm>
              <a:off x="12021873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2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6" name="object 328">
              <a:extLst>
                <a:ext uri="{FF2B5EF4-FFF2-40B4-BE49-F238E27FC236}">
                  <a16:creationId xmlns:a16="http://schemas.microsoft.com/office/drawing/2014/main" id="{7F36B576-0395-4563-9023-B62FCC1C143E}"/>
                </a:ext>
              </a:extLst>
            </p:cNvPr>
            <p:cNvSpPr/>
            <p:nvPr/>
          </p:nvSpPr>
          <p:spPr>
            <a:xfrm>
              <a:off x="12029257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2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7" name="object 329">
              <a:extLst>
                <a:ext uri="{FF2B5EF4-FFF2-40B4-BE49-F238E27FC236}">
                  <a16:creationId xmlns:a16="http://schemas.microsoft.com/office/drawing/2014/main" id="{98AF5661-EF26-498E-8EB9-E628493DBE22}"/>
                </a:ext>
              </a:extLst>
            </p:cNvPr>
            <p:cNvSpPr/>
            <p:nvPr/>
          </p:nvSpPr>
          <p:spPr>
            <a:xfrm>
              <a:off x="12036640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25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8" name="object 330">
              <a:extLst>
                <a:ext uri="{FF2B5EF4-FFF2-40B4-BE49-F238E27FC236}">
                  <a16:creationId xmlns:a16="http://schemas.microsoft.com/office/drawing/2014/main" id="{21296154-FDCA-4258-8A57-A25CD43D9933}"/>
                </a:ext>
              </a:extLst>
            </p:cNvPr>
            <p:cNvSpPr/>
            <p:nvPr/>
          </p:nvSpPr>
          <p:spPr>
            <a:xfrm>
              <a:off x="12044023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2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9" name="object 331">
              <a:extLst>
                <a:ext uri="{FF2B5EF4-FFF2-40B4-BE49-F238E27FC236}">
                  <a16:creationId xmlns:a16="http://schemas.microsoft.com/office/drawing/2014/main" id="{605BA21E-04F9-4B4F-A0A0-A4778415F6A2}"/>
                </a:ext>
              </a:extLst>
            </p:cNvPr>
            <p:cNvSpPr/>
            <p:nvPr/>
          </p:nvSpPr>
          <p:spPr>
            <a:xfrm>
              <a:off x="12051407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1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0" name="object 332">
              <a:extLst>
                <a:ext uri="{FF2B5EF4-FFF2-40B4-BE49-F238E27FC236}">
                  <a16:creationId xmlns:a16="http://schemas.microsoft.com/office/drawing/2014/main" id="{73025AAE-20CD-43F6-81DA-125F68A7A5F4}"/>
                </a:ext>
              </a:extLst>
            </p:cNvPr>
            <p:cNvSpPr/>
            <p:nvPr/>
          </p:nvSpPr>
          <p:spPr>
            <a:xfrm>
              <a:off x="12058790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1D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1" name="object 333">
              <a:extLst>
                <a:ext uri="{FF2B5EF4-FFF2-40B4-BE49-F238E27FC236}">
                  <a16:creationId xmlns:a16="http://schemas.microsoft.com/office/drawing/2014/main" id="{C37C30FF-E2BC-425A-99B3-4A8BBF35F4ED}"/>
                </a:ext>
              </a:extLst>
            </p:cNvPr>
            <p:cNvSpPr/>
            <p:nvPr/>
          </p:nvSpPr>
          <p:spPr>
            <a:xfrm>
              <a:off x="12066174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18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2" name="object 334">
              <a:extLst>
                <a:ext uri="{FF2B5EF4-FFF2-40B4-BE49-F238E27FC236}">
                  <a16:creationId xmlns:a16="http://schemas.microsoft.com/office/drawing/2014/main" id="{6677B308-1954-42FE-938C-359D400F696A}"/>
                </a:ext>
              </a:extLst>
            </p:cNvPr>
            <p:cNvSpPr/>
            <p:nvPr/>
          </p:nvSpPr>
          <p:spPr>
            <a:xfrm>
              <a:off x="12073557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1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3" name="object 335">
              <a:extLst>
                <a:ext uri="{FF2B5EF4-FFF2-40B4-BE49-F238E27FC236}">
                  <a16:creationId xmlns:a16="http://schemas.microsoft.com/office/drawing/2014/main" id="{4F72FA61-F30B-476B-9C58-4629E2713522}"/>
                </a:ext>
              </a:extLst>
            </p:cNvPr>
            <p:cNvSpPr/>
            <p:nvPr/>
          </p:nvSpPr>
          <p:spPr>
            <a:xfrm>
              <a:off x="12080940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1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4" name="object 336">
              <a:extLst>
                <a:ext uri="{FF2B5EF4-FFF2-40B4-BE49-F238E27FC236}">
                  <a16:creationId xmlns:a16="http://schemas.microsoft.com/office/drawing/2014/main" id="{46A7DA03-F871-43E9-B98B-B38DBBC9D310}"/>
                </a:ext>
              </a:extLst>
            </p:cNvPr>
            <p:cNvSpPr/>
            <p:nvPr/>
          </p:nvSpPr>
          <p:spPr>
            <a:xfrm>
              <a:off x="12088324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0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5" name="object 337">
              <a:extLst>
                <a:ext uri="{FF2B5EF4-FFF2-40B4-BE49-F238E27FC236}">
                  <a16:creationId xmlns:a16="http://schemas.microsoft.com/office/drawing/2014/main" id="{3FA651EF-482C-48C3-86CF-BD22C1B84323}"/>
                </a:ext>
              </a:extLst>
            </p:cNvPr>
            <p:cNvSpPr/>
            <p:nvPr/>
          </p:nvSpPr>
          <p:spPr>
            <a:xfrm>
              <a:off x="12095707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0D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6" name="object 338">
              <a:extLst>
                <a:ext uri="{FF2B5EF4-FFF2-40B4-BE49-F238E27FC236}">
                  <a16:creationId xmlns:a16="http://schemas.microsoft.com/office/drawing/2014/main" id="{940C6F9D-25FF-434D-8773-405A6453A36B}"/>
                </a:ext>
              </a:extLst>
            </p:cNvPr>
            <p:cNvSpPr/>
            <p:nvPr/>
          </p:nvSpPr>
          <p:spPr>
            <a:xfrm>
              <a:off x="12103091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0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7" name="object 339">
              <a:extLst>
                <a:ext uri="{FF2B5EF4-FFF2-40B4-BE49-F238E27FC236}">
                  <a16:creationId xmlns:a16="http://schemas.microsoft.com/office/drawing/2014/main" id="{F865129F-BF2F-490E-855B-B119A02E5F1C}"/>
                </a:ext>
              </a:extLst>
            </p:cNvPr>
            <p:cNvSpPr/>
            <p:nvPr/>
          </p:nvSpPr>
          <p:spPr>
            <a:xfrm>
              <a:off x="12110474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05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8" name="object 340">
              <a:extLst>
                <a:ext uri="{FF2B5EF4-FFF2-40B4-BE49-F238E27FC236}">
                  <a16:creationId xmlns:a16="http://schemas.microsoft.com/office/drawing/2014/main" id="{5FC9AF76-8DB2-439B-9F2C-163255A378A4}"/>
                </a:ext>
              </a:extLst>
            </p:cNvPr>
            <p:cNvSpPr/>
            <p:nvPr/>
          </p:nvSpPr>
          <p:spPr>
            <a:xfrm>
              <a:off x="12117858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03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39" name="object 341">
            <a:extLst>
              <a:ext uri="{FF2B5EF4-FFF2-40B4-BE49-F238E27FC236}">
                <a16:creationId xmlns:a16="http://schemas.microsoft.com/office/drawing/2014/main" id="{60DAE64F-A993-4762-9623-ED95C4635F04}"/>
              </a:ext>
            </a:extLst>
          </p:cNvPr>
          <p:cNvSpPr/>
          <p:nvPr/>
        </p:nvSpPr>
        <p:spPr>
          <a:xfrm>
            <a:off x="1" y="1228197"/>
            <a:ext cx="4263944" cy="1438910"/>
          </a:xfrm>
          <a:custGeom>
            <a:avLst/>
            <a:gdLst/>
            <a:ahLst/>
            <a:cxnLst/>
            <a:rect l="l" t="t" r="r" b="b"/>
            <a:pathLst>
              <a:path w="5291455" h="1438910">
                <a:moveTo>
                  <a:pt x="0" y="1438656"/>
                </a:moveTo>
                <a:lnTo>
                  <a:pt x="5291327" y="1438656"/>
                </a:lnTo>
                <a:lnTo>
                  <a:pt x="5291327" y="0"/>
                </a:lnTo>
                <a:lnTo>
                  <a:pt x="0" y="0"/>
                </a:lnTo>
                <a:lnTo>
                  <a:pt x="0" y="1438656"/>
                </a:lnTo>
                <a:close/>
              </a:path>
            </a:pathLst>
          </a:custGeom>
          <a:ln w="57150">
            <a:solidFill>
              <a:srgbClr val="D38231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40" name="Picture 2">
            <a:extLst>
              <a:ext uri="{FF2B5EF4-FFF2-40B4-BE49-F238E27FC236}">
                <a16:creationId xmlns:a16="http://schemas.microsoft.com/office/drawing/2014/main" id="{5E36CB26-E1B6-4DB6-BCF3-59C32D33EF1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5700"/>
          <a:stretch/>
        </p:blipFill>
        <p:spPr>
          <a:xfrm>
            <a:off x="8132" y="13252"/>
            <a:ext cx="12183868" cy="1176320"/>
          </a:xfrm>
          <a:prstGeom prst="rect">
            <a:avLst/>
          </a:prstGeom>
          <a:solidFill>
            <a:srgbClr val="FFFF00"/>
          </a:solidFill>
        </p:spPr>
      </p:pic>
      <p:pic>
        <p:nvPicPr>
          <p:cNvPr id="341" name="Picture 2">
            <a:extLst>
              <a:ext uri="{FF2B5EF4-FFF2-40B4-BE49-F238E27FC236}">
                <a16:creationId xmlns:a16="http://schemas.microsoft.com/office/drawing/2014/main" id="{728F9822-E790-4A20-A0EC-4DBFF31BDF7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4189"/>
          <a:stretch/>
        </p:blipFill>
        <p:spPr>
          <a:xfrm>
            <a:off x="0" y="5671930"/>
            <a:ext cx="12192000" cy="1172818"/>
          </a:xfrm>
          <a:prstGeom prst="rect">
            <a:avLst/>
          </a:prstGeom>
          <a:solidFill>
            <a:srgbClr val="FFFF00"/>
          </a:solidFill>
        </p:spPr>
      </p:pic>
      <p:pic>
        <p:nvPicPr>
          <p:cNvPr id="342" name="object 7">
            <a:extLst>
              <a:ext uri="{FF2B5EF4-FFF2-40B4-BE49-F238E27FC236}">
                <a16:creationId xmlns:a16="http://schemas.microsoft.com/office/drawing/2014/main" id="{C2D8DAB4-CB93-468F-B533-7386BF90B084}"/>
              </a:ext>
            </a:extLst>
          </p:cNvPr>
          <p:cNvPicPr/>
          <p:nvPr/>
        </p:nvPicPr>
        <p:blipFill rotWithShape="1">
          <a:blip r:embed="rId3" cstate="print"/>
          <a:srcRect r="49709"/>
          <a:stretch/>
        </p:blipFill>
        <p:spPr>
          <a:xfrm>
            <a:off x="0" y="2855576"/>
            <a:ext cx="5861305" cy="2855214"/>
          </a:xfrm>
          <a:prstGeom prst="rect">
            <a:avLst/>
          </a:prstGeom>
        </p:spPr>
      </p:pic>
      <p:sp>
        <p:nvSpPr>
          <p:cNvPr id="343" name="object 8">
            <a:extLst>
              <a:ext uri="{FF2B5EF4-FFF2-40B4-BE49-F238E27FC236}">
                <a16:creationId xmlns:a16="http://schemas.microsoft.com/office/drawing/2014/main" id="{F3AF03AE-C4A0-4CAF-B160-2792DC18EC60}"/>
              </a:ext>
            </a:extLst>
          </p:cNvPr>
          <p:cNvSpPr txBox="1"/>
          <p:nvPr/>
        </p:nvSpPr>
        <p:spPr>
          <a:xfrm>
            <a:off x="116841" y="3021184"/>
            <a:ext cx="2458720" cy="2430780"/>
          </a:xfrm>
          <a:prstGeom prst="rect">
            <a:avLst/>
          </a:prstGeom>
        </p:spPr>
        <p:txBody>
          <a:bodyPr vert="horz" wrap="square" lIns="0" tIns="34290" rIns="0" bIns="0" rtlCol="0">
            <a:spAutoFit/>
          </a:bodyPr>
          <a:lstStyle/>
          <a:p>
            <a:pPr marL="936625" marR="120014" indent="-779145">
              <a:lnSpc>
                <a:spcPts val="1540"/>
              </a:lnSpc>
              <a:spcBef>
                <a:spcPts val="270"/>
              </a:spcBef>
            </a:pPr>
            <a:r>
              <a:rPr sz="1400" b="1" spc="60" dirty="0">
                <a:solidFill>
                  <a:srgbClr val="FFFFFF"/>
                </a:solidFill>
                <a:latin typeface="Tahoma"/>
                <a:cs typeface="Tahoma"/>
              </a:rPr>
              <a:t>Nombre</a:t>
            </a:r>
            <a:r>
              <a:rPr sz="1400" b="1" spc="-6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spc="70" dirty="0">
                <a:solidFill>
                  <a:srgbClr val="FFFFFF"/>
                </a:solidFill>
                <a:latin typeface="Tahoma"/>
                <a:cs typeface="Tahoma"/>
              </a:rPr>
              <a:t>de</a:t>
            </a:r>
            <a:r>
              <a:rPr sz="1400" b="1" spc="-2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spc="10" dirty="0">
                <a:solidFill>
                  <a:srgbClr val="FFFFFF"/>
                </a:solidFill>
                <a:latin typeface="Tahoma"/>
                <a:cs typeface="Tahoma"/>
              </a:rPr>
              <a:t>la</a:t>
            </a:r>
            <a:r>
              <a:rPr sz="1400" b="1" spc="-3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spc="65" dirty="0">
                <a:solidFill>
                  <a:srgbClr val="FFFFFF"/>
                </a:solidFill>
                <a:latin typeface="Tahoma"/>
                <a:cs typeface="Tahoma"/>
              </a:rPr>
              <a:t>medida</a:t>
            </a:r>
            <a:r>
              <a:rPr sz="1400" b="1" spc="-4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spc="30" dirty="0">
                <a:solidFill>
                  <a:srgbClr val="FFFFFF"/>
                </a:solidFill>
                <a:latin typeface="Tahoma"/>
                <a:cs typeface="Tahoma"/>
              </a:rPr>
              <a:t>y </a:t>
            </a:r>
            <a:r>
              <a:rPr sz="1400" b="1" spc="-39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spc="55" dirty="0">
                <a:solidFill>
                  <a:srgbClr val="FFFFFF"/>
                </a:solidFill>
                <a:latin typeface="Tahoma"/>
                <a:cs typeface="Tahoma"/>
              </a:rPr>
              <a:t>acción</a:t>
            </a:r>
            <a:endParaRPr sz="1400" dirty="0">
              <a:latin typeface="Tahoma"/>
              <a:cs typeface="Tahoma"/>
            </a:endParaRPr>
          </a:p>
          <a:p>
            <a:pPr>
              <a:lnSpc>
                <a:spcPct val="100000"/>
              </a:lnSpc>
            </a:pPr>
            <a:endParaRPr sz="1350" dirty="0">
              <a:latin typeface="Tahoma"/>
              <a:cs typeface="Tahoma"/>
            </a:endParaRPr>
          </a:p>
          <a:p>
            <a:pPr marL="127000" marR="5080" indent="-114300">
              <a:lnSpc>
                <a:spcPts val="1540"/>
              </a:lnSpc>
              <a:buFont typeface="Verdana"/>
              <a:buChar char="•"/>
              <a:tabLst>
                <a:tab pos="127000" algn="l"/>
              </a:tabLst>
            </a:pPr>
            <a:r>
              <a:rPr sz="1400" b="1" spc="70" dirty="0">
                <a:latin typeface="Tahoma"/>
                <a:cs typeface="Tahoma"/>
              </a:rPr>
              <a:t>Me</a:t>
            </a:r>
            <a:r>
              <a:rPr sz="1400" b="1" spc="50" dirty="0">
                <a:latin typeface="Tahoma"/>
                <a:cs typeface="Tahoma"/>
              </a:rPr>
              <a:t>dida</a:t>
            </a:r>
            <a:r>
              <a:rPr sz="1400" spc="-340" dirty="0">
                <a:latin typeface="Verdana"/>
                <a:cs typeface="Verdana"/>
              </a:rPr>
              <a:t>:</a:t>
            </a:r>
            <a:r>
              <a:rPr sz="1400" spc="-145" dirty="0">
                <a:latin typeface="Verdana"/>
                <a:cs typeface="Verdana"/>
              </a:rPr>
              <a:t> </a:t>
            </a:r>
            <a:r>
              <a:rPr sz="1400" spc="50" dirty="0">
                <a:latin typeface="Verdana"/>
                <a:cs typeface="Verdana"/>
              </a:rPr>
              <a:t>b</a:t>
            </a:r>
            <a:r>
              <a:rPr sz="1400" spc="10" dirty="0">
                <a:latin typeface="Verdana"/>
                <a:cs typeface="Verdana"/>
              </a:rPr>
              <a:t>i</a:t>
            </a:r>
            <a:r>
              <a:rPr sz="1400" spc="30" dirty="0">
                <a:latin typeface="Verdana"/>
                <a:cs typeface="Verdana"/>
              </a:rPr>
              <a:t>ene</a:t>
            </a:r>
            <a:r>
              <a:rPr sz="1400" spc="-45" dirty="0">
                <a:latin typeface="Verdana"/>
                <a:cs typeface="Verdana"/>
              </a:rPr>
              <a:t>s</a:t>
            </a:r>
            <a:r>
              <a:rPr sz="1400" spc="-135" dirty="0">
                <a:latin typeface="Verdana"/>
                <a:cs typeface="Verdana"/>
              </a:rPr>
              <a:t> </a:t>
            </a:r>
            <a:r>
              <a:rPr sz="1400" spc="-70" dirty="0">
                <a:latin typeface="Verdana"/>
                <a:cs typeface="Verdana"/>
              </a:rPr>
              <a:t>y</a:t>
            </a:r>
            <a:r>
              <a:rPr sz="1400" spc="-130" dirty="0">
                <a:latin typeface="Verdana"/>
                <a:cs typeface="Verdana"/>
              </a:rPr>
              <a:t> </a:t>
            </a:r>
            <a:r>
              <a:rPr sz="1400" spc="-15" dirty="0">
                <a:latin typeface="Verdana"/>
                <a:cs typeface="Verdana"/>
              </a:rPr>
              <a:t>se</a:t>
            </a:r>
            <a:r>
              <a:rPr sz="1400" spc="-45" dirty="0">
                <a:latin typeface="Verdana"/>
                <a:cs typeface="Verdana"/>
              </a:rPr>
              <a:t>rv</a:t>
            </a:r>
            <a:r>
              <a:rPr sz="1400" spc="-35" dirty="0">
                <a:latin typeface="Verdana"/>
                <a:cs typeface="Verdana"/>
              </a:rPr>
              <a:t>i</a:t>
            </a:r>
            <a:r>
              <a:rPr sz="1400" spc="20" dirty="0">
                <a:latin typeface="Verdana"/>
                <a:cs typeface="Verdana"/>
              </a:rPr>
              <a:t>ci</a:t>
            </a:r>
            <a:r>
              <a:rPr sz="1400" spc="25" dirty="0">
                <a:latin typeface="Verdana"/>
                <a:cs typeface="Verdana"/>
              </a:rPr>
              <a:t>o</a:t>
            </a:r>
            <a:r>
              <a:rPr sz="1400" spc="-35" dirty="0">
                <a:latin typeface="Verdana"/>
                <a:cs typeface="Verdana"/>
              </a:rPr>
              <a:t>s  </a:t>
            </a:r>
            <a:r>
              <a:rPr sz="1400" spc="50" dirty="0">
                <a:latin typeface="Verdana"/>
                <a:cs typeface="Verdana"/>
              </a:rPr>
              <a:t>que</a:t>
            </a:r>
            <a:r>
              <a:rPr sz="1400" spc="-130" dirty="0">
                <a:latin typeface="Verdana"/>
                <a:cs typeface="Verdana"/>
              </a:rPr>
              <a:t> </a:t>
            </a:r>
            <a:r>
              <a:rPr sz="1400" spc="45" dirty="0">
                <a:latin typeface="Verdana"/>
                <a:cs typeface="Verdana"/>
              </a:rPr>
              <a:t>n</a:t>
            </a:r>
            <a:r>
              <a:rPr sz="1400" spc="35" dirty="0">
                <a:latin typeface="Verdana"/>
                <a:cs typeface="Verdana"/>
              </a:rPr>
              <a:t>o</a:t>
            </a:r>
            <a:r>
              <a:rPr sz="1400" spc="-45" dirty="0">
                <a:latin typeface="Verdana"/>
                <a:cs typeface="Verdana"/>
              </a:rPr>
              <a:t>s</a:t>
            </a:r>
            <a:r>
              <a:rPr sz="1400" spc="-135" dirty="0">
                <a:latin typeface="Verdana"/>
                <a:cs typeface="Verdana"/>
              </a:rPr>
              <a:t> </a:t>
            </a:r>
            <a:r>
              <a:rPr sz="1400" spc="-45" dirty="0">
                <a:latin typeface="Verdana"/>
                <a:cs typeface="Verdana"/>
              </a:rPr>
              <a:t>a</a:t>
            </a:r>
            <a:r>
              <a:rPr sz="1400" spc="-50" dirty="0">
                <a:latin typeface="Verdana"/>
                <a:cs typeface="Verdana"/>
              </a:rPr>
              <a:t>y</a:t>
            </a:r>
            <a:r>
              <a:rPr sz="1400" spc="55" dirty="0">
                <a:latin typeface="Verdana"/>
                <a:cs typeface="Verdana"/>
              </a:rPr>
              <a:t>u</a:t>
            </a:r>
            <a:r>
              <a:rPr sz="1400" spc="30" dirty="0">
                <a:latin typeface="Verdana"/>
                <a:cs typeface="Verdana"/>
              </a:rPr>
              <a:t>d</a:t>
            </a:r>
            <a:r>
              <a:rPr sz="1400" spc="25" dirty="0">
                <a:latin typeface="Verdana"/>
                <a:cs typeface="Verdana"/>
              </a:rPr>
              <a:t>a</a:t>
            </a:r>
            <a:r>
              <a:rPr sz="1400" spc="60" dirty="0">
                <a:latin typeface="Verdana"/>
                <a:cs typeface="Verdana"/>
              </a:rPr>
              <a:t>n</a:t>
            </a:r>
            <a:r>
              <a:rPr sz="1400" spc="-135" dirty="0">
                <a:latin typeface="Verdana"/>
                <a:cs typeface="Verdana"/>
              </a:rPr>
              <a:t> </a:t>
            </a:r>
            <a:r>
              <a:rPr sz="1400" spc="-15" dirty="0">
                <a:latin typeface="Verdana"/>
                <a:cs typeface="Verdana"/>
              </a:rPr>
              <a:t>a</a:t>
            </a:r>
            <a:r>
              <a:rPr sz="1400" spc="-135" dirty="0">
                <a:latin typeface="Verdana"/>
                <a:cs typeface="Verdana"/>
              </a:rPr>
              <a:t> </a:t>
            </a:r>
            <a:r>
              <a:rPr sz="1400" spc="55" dirty="0">
                <a:latin typeface="Verdana"/>
                <a:cs typeface="Verdana"/>
              </a:rPr>
              <a:t>cu</a:t>
            </a:r>
            <a:r>
              <a:rPr sz="1400" spc="125" dirty="0">
                <a:latin typeface="Verdana"/>
                <a:cs typeface="Verdana"/>
              </a:rPr>
              <a:t>m</a:t>
            </a:r>
            <a:r>
              <a:rPr sz="1400" spc="70" dirty="0">
                <a:latin typeface="Verdana"/>
                <a:cs typeface="Verdana"/>
              </a:rPr>
              <a:t>p</a:t>
            </a:r>
            <a:r>
              <a:rPr sz="1400" spc="-20" dirty="0">
                <a:latin typeface="Verdana"/>
                <a:cs typeface="Verdana"/>
              </a:rPr>
              <a:t>li</a:t>
            </a:r>
            <a:r>
              <a:rPr sz="1400" spc="-35" dirty="0">
                <a:latin typeface="Verdana"/>
                <a:cs typeface="Verdana"/>
              </a:rPr>
              <a:t>r  </a:t>
            </a:r>
            <a:r>
              <a:rPr sz="1400" spc="50" dirty="0">
                <a:latin typeface="Verdana"/>
                <a:cs typeface="Verdana"/>
              </a:rPr>
              <a:t>con</a:t>
            </a:r>
            <a:r>
              <a:rPr sz="1400" spc="-140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el</a:t>
            </a:r>
            <a:r>
              <a:rPr sz="1400" spc="-125" dirty="0">
                <a:latin typeface="Verdana"/>
                <a:cs typeface="Verdana"/>
              </a:rPr>
              <a:t> </a:t>
            </a:r>
            <a:r>
              <a:rPr sz="1400" spc="20" dirty="0">
                <a:latin typeface="Verdana"/>
                <a:cs typeface="Verdana"/>
              </a:rPr>
              <a:t>pro</a:t>
            </a:r>
            <a:r>
              <a:rPr sz="1400" spc="55" dirty="0">
                <a:latin typeface="Verdana"/>
                <a:cs typeface="Verdana"/>
              </a:rPr>
              <a:t>p</a:t>
            </a:r>
            <a:r>
              <a:rPr sz="1400" spc="40" dirty="0">
                <a:latin typeface="Verdana"/>
                <a:cs typeface="Verdana"/>
              </a:rPr>
              <a:t>ó</a:t>
            </a:r>
            <a:r>
              <a:rPr sz="1400" spc="-35" dirty="0">
                <a:latin typeface="Verdana"/>
                <a:cs typeface="Verdana"/>
              </a:rPr>
              <a:t>s</a:t>
            </a:r>
            <a:r>
              <a:rPr sz="1400" spc="-30" dirty="0">
                <a:latin typeface="Verdana"/>
                <a:cs typeface="Verdana"/>
              </a:rPr>
              <a:t>i</a:t>
            </a:r>
            <a:r>
              <a:rPr sz="1400" spc="15" dirty="0">
                <a:latin typeface="Verdana"/>
                <a:cs typeface="Verdana"/>
              </a:rPr>
              <a:t>t</a:t>
            </a:r>
            <a:r>
              <a:rPr sz="1400" spc="30" dirty="0">
                <a:latin typeface="Verdana"/>
                <a:cs typeface="Verdana"/>
              </a:rPr>
              <a:t>o</a:t>
            </a:r>
            <a:r>
              <a:rPr sz="1400" spc="-140" dirty="0">
                <a:latin typeface="Verdana"/>
                <a:cs typeface="Verdana"/>
              </a:rPr>
              <a:t> </a:t>
            </a:r>
            <a:r>
              <a:rPr sz="1400" spc="25" dirty="0">
                <a:latin typeface="Verdana"/>
                <a:cs typeface="Verdana"/>
              </a:rPr>
              <a:t>del  programa</a:t>
            </a:r>
            <a:endParaRPr sz="1400" dirty="0">
              <a:latin typeface="Verdana"/>
              <a:cs typeface="Verdana"/>
            </a:endParaRPr>
          </a:p>
          <a:p>
            <a:pPr marL="127000" marR="41275" indent="-114300">
              <a:lnSpc>
                <a:spcPts val="1540"/>
              </a:lnSpc>
              <a:spcBef>
                <a:spcPts val="240"/>
              </a:spcBef>
              <a:buFont typeface="Verdana"/>
              <a:buChar char="•"/>
              <a:tabLst>
                <a:tab pos="127000" algn="l"/>
              </a:tabLst>
            </a:pPr>
            <a:r>
              <a:rPr sz="1400" b="1" spc="114" dirty="0">
                <a:latin typeface="Tahoma"/>
                <a:cs typeface="Tahoma"/>
              </a:rPr>
              <a:t>A</a:t>
            </a:r>
            <a:r>
              <a:rPr sz="1400" b="1" spc="70" dirty="0">
                <a:latin typeface="Tahoma"/>
                <a:cs typeface="Tahoma"/>
              </a:rPr>
              <a:t>cc</a:t>
            </a:r>
            <a:r>
              <a:rPr sz="1400" b="1" spc="30" dirty="0">
                <a:latin typeface="Tahoma"/>
                <a:cs typeface="Tahoma"/>
              </a:rPr>
              <a:t>i</a:t>
            </a:r>
            <a:r>
              <a:rPr sz="1400" b="1" spc="55" dirty="0">
                <a:latin typeface="Tahoma"/>
                <a:cs typeface="Tahoma"/>
              </a:rPr>
              <a:t>ó</a:t>
            </a:r>
            <a:r>
              <a:rPr sz="1400" b="1" spc="-35" dirty="0">
                <a:latin typeface="Tahoma"/>
                <a:cs typeface="Tahoma"/>
              </a:rPr>
              <a:t>n:</a:t>
            </a:r>
            <a:r>
              <a:rPr sz="1400" b="1" spc="-30" dirty="0">
                <a:latin typeface="Tahoma"/>
                <a:cs typeface="Tahoma"/>
              </a:rPr>
              <a:t> </a:t>
            </a:r>
            <a:r>
              <a:rPr sz="1400" spc="45" dirty="0">
                <a:latin typeface="Verdana"/>
                <a:cs typeface="Verdana"/>
              </a:rPr>
              <a:t>Ac</a:t>
            </a:r>
            <a:r>
              <a:rPr sz="1400" spc="35" dirty="0">
                <a:latin typeface="Verdana"/>
                <a:cs typeface="Verdana"/>
              </a:rPr>
              <a:t>t</a:t>
            </a:r>
            <a:r>
              <a:rPr sz="1400" spc="-20" dirty="0">
                <a:latin typeface="Verdana"/>
                <a:cs typeface="Verdana"/>
              </a:rPr>
              <a:t>i</a:t>
            </a:r>
            <a:r>
              <a:rPr sz="1400" spc="-80" dirty="0">
                <a:latin typeface="Verdana"/>
                <a:cs typeface="Verdana"/>
              </a:rPr>
              <a:t>v</a:t>
            </a:r>
            <a:r>
              <a:rPr sz="1400" spc="-20" dirty="0">
                <a:latin typeface="Verdana"/>
                <a:cs typeface="Verdana"/>
              </a:rPr>
              <a:t>i</a:t>
            </a:r>
            <a:r>
              <a:rPr sz="1400" spc="30" dirty="0">
                <a:latin typeface="Verdana"/>
                <a:cs typeface="Verdana"/>
              </a:rPr>
              <a:t>d</a:t>
            </a:r>
            <a:r>
              <a:rPr sz="1400" spc="25" dirty="0">
                <a:latin typeface="Verdana"/>
                <a:cs typeface="Verdana"/>
              </a:rPr>
              <a:t>a</a:t>
            </a:r>
            <a:r>
              <a:rPr sz="1400" spc="15" dirty="0">
                <a:latin typeface="Verdana"/>
                <a:cs typeface="Verdana"/>
              </a:rPr>
              <a:t>des</a:t>
            </a:r>
            <a:r>
              <a:rPr sz="1400" spc="-135" dirty="0">
                <a:latin typeface="Verdana"/>
                <a:cs typeface="Verdana"/>
              </a:rPr>
              <a:t> </a:t>
            </a:r>
            <a:r>
              <a:rPr sz="1400" spc="40" dirty="0">
                <a:latin typeface="Verdana"/>
                <a:cs typeface="Verdana"/>
              </a:rPr>
              <a:t>que  </a:t>
            </a:r>
            <a:r>
              <a:rPr sz="1400" spc="-20" dirty="0">
                <a:latin typeface="Verdana"/>
                <a:cs typeface="Verdana"/>
              </a:rPr>
              <a:t>se</a:t>
            </a:r>
            <a:r>
              <a:rPr sz="1400" spc="-130" dirty="0">
                <a:latin typeface="Verdana"/>
                <a:cs typeface="Verdana"/>
              </a:rPr>
              <a:t> </a:t>
            </a:r>
            <a:r>
              <a:rPr sz="1400" spc="-15" dirty="0">
                <a:latin typeface="Verdana"/>
                <a:cs typeface="Verdana"/>
              </a:rPr>
              <a:t>rea</a:t>
            </a:r>
            <a:r>
              <a:rPr sz="1400" spc="-20" dirty="0">
                <a:latin typeface="Verdana"/>
                <a:cs typeface="Verdana"/>
              </a:rPr>
              <a:t>li</a:t>
            </a:r>
            <a:r>
              <a:rPr sz="1400" spc="10" dirty="0">
                <a:latin typeface="Verdana"/>
                <a:cs typeface="Verdana"/>
              </a:rPr>
              <a:t>zan</a:t>
            </a:r>
            <a:r>
              <a:rPr sz="1400" spc="-135" dirty="0">
                <a:latin typeface="Verdana"/>
                <a:cs typeface="Verdana"/>
              </a:rPr>
              <a:t> </a:t>
            </a:r>
            <a:r>
              <a:rPr sz="1400" spc="30" dirty="0">
                <a:latin typeface="Verdana"/>
                <a:cs typeface="Verdana"/>
              </a:rPr>
              <a:t>p</a:t>
            </a:r>
            <a:r>
              <a:rPr sz="1400" spc="25" dirty="0">
                <a:latin typeface="Verdana"/>
                <a:cs typeface="Verdana"/>
              </a:rPr>
              <a:t>a</a:t>
            </a:r>
            <a:r>
              <a:rPr sz="1400" spc="-25" dirty="0">
                <a:latin typeface="Verdana"/>
                <a:cs typeface="Verdana"/>
              </a:rPr>
              <a:t>ra</a:t>
            </a:r>
            <a:r>
              <a:rPr sz="1400" spc="-135" dirty="0">
                <a:latin typeface="Verdana"/>
                <a:cs typeface="Verdana"/>
              </a:rPr>
              <a:t> </a:t>
            </a:r>
            <a:r>
              <a:rPr sz="1400" spc="15" dirty="0">
                <a:latin typeface="Verdana"/>
                <a:cs typeface="Verdana"/>
              </a:rPr>
              <a:t>contar  </a:t>
            </a:r>
            <a:r>
              <a:rPr sz="1400" spc="50" dirty="0">
                <a:latin typeface="Verdana"/>
                <a:cs typeface="Verdana"/>
              </a:rPr>
              <a:t>con</a:t>
            </a:r>
            <a:r>
              <a:rPr sz="1400" spc="-140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el</a:t>
            </a:r>
            <a:r>
              <a:rPr sz="1400" spc="-125" dirty="0">
                <a:latin typeface="Verdana"/>
                <a:cs typeface="Verdana"/>
              </a:rPr>
              <a:t> </a:t>
            </a:r>
            <a:r>
              <a:rPr sz="1400" spc="20" dirty="0">
                <a:latin typeface="Verdana"/>
                <a:cs typeface="Verdana"/>
              </a:rPr>
              <a:t>pro</a:t>
            </a:r>
            <a:r>
              <a:rPr sz="1400" spc="55" dirty="0">
                <a:latin typeface="Verdana"/>
                <a:cs typeface="Verdana"/>
              </a:rPr>
              <a:t>duc</a:t>
            </a:r>
            <a:r>
              <a:rPr sz="1400" spc="40" dirty="0">
                <a:latin typeface="Verdana"/>
                <a:cs typeface="Verdana"/>
              </a:rPr>
              <a:t>t</a:t>
            </a:r>
            <a:r>
              <a:rPr sz="1400" spc="30" dirty="0">
                <a:latin typeface="Verdana"/>
                <a:cs typeface="Verdana"/>
              </a:rPr>
              <a:t>o</a:t>
            </a:r>
            <a:r>
              <a:rPr sz="1400" spc="-150" dirty="0">
                <a:latin typeface="Verdana"/>
                <a:cs typeface="Verdana"/>
              </a:rPr>
              <a:t> </a:t>
            </a:r>
            <a:r>
              <a:rPr sz="1400" spc="30" dirty="0">
                <a:latin typeface="Verdana"/>
                <a:cs typeface="Verdana"/>
              </a:rPr>
              <a:t>o</a:t>
            </a:r>
            <a:r>
              <a:rPr sz="1400" spc="-130" dirty="0">
                <a:latin typeface="Verdana"/>
                <a:cs typeface="Verdana"/>
              </a:rPr>
              <a:t> </a:t>
            </a:r>
            <a:r>
              <a:rPr sz="1400" spc="-15" dirty="0">
                <a:latin typeface="Verdana"/>
                <a:cs typeface="Verdana"/>
              </a:rPr>
              <a:t>se</a:t>
            </a:r>
            <a:r>
              <a:rPr sz="1400" spc="-45" dirty="0">
                <a:latin typeface="Verdana"/>
                <a:cs typeface="Verdana"/>
              </a:rPr>
              <a:t>rv</a:t>
            </a:r>
            <a:r>
              <a:rPr sz="1400" spc="-35" dirty="0">
                <a:latin typeface="Verdana"/>
                <a:cs typeface="Verdana"/>
              </a:rPr>
              <a:t>i</a:t>
            </a:r>
            <a:r>
              <a:rPr sz="1400" spc="25" dirty="0">
                <a:latin typeface="Verdana"/>
                <a:cs typeface="Verdana"/>
              </a:rPr>
              <a:t>cio  o</a:t>
            </a:r>
            <a:r>
              <a:rPr sz="1400" spc="-15" dirty="0">
                <a:latin typeface="Verdana"/>
                <a:cs typeface="Verdana"/>
              </a:rPr>
              <a:t>bj</a:t>
            </a:r>
            <a:r>
              <a:rPr sz="1400" spc="15" dirty="0">
                <a:latin typeface="Verdana"/>
                <a:cs typeface="Verdana"/>
              </a:rPr>
              <a:t>et</a:t>
            </a:r>
            <a:r>
              <a:rPr sz="1400" spc="30" dirty="0">
                <a:latin typeface="Verdana"/>
                <a:cs typeface="Verdana"/>
              </a:rPr>
              <a:t>o</a:t>
            </a:r>
            <a:r>
              <a:rPr sz="1400" spc="-140" dirty="0">
                <a:latin typeface="Verdana"/>
                <a:cs typeface="Verdana"/>
              </a:rPr>
              <a:t> </a:t>
            </a:r>
            <a:r>
              <a:rPr sz="1400" spc="45" dirty="0">
                <a:latin typeface="Verdana"/>
                <a:cs typeface="Verdana"/>
              </a:rPr>
              <a:t>de</a:t>
            </a:r>
            <a:r>
              <a:rPr sz="1400" spc="-135" dirty="0">
                <a:latin typeface="Verdana"/>
                <a:cs typeface="Verdana"/>
              </a:rPr>
              <a:t> </a:t>
            </a:r>
            <a:r>
              <a:rPr sz="1400" spc="-20" dirty="0">
                <a:latin typeface="Verdana"/>
                <a:cs typeface="Verdana"/>
              </a:rPr>
              <a:t>l</a:t>
            </a:r>
            <a:r>
              <a:rPr sz="1400" spc="-15" dirty="0">
                <a:latin typeface="Verdana"/>
                <a:cs typeface="Verdana"/>
              </a:rPr>
              <a:t>a</a:t>
            </a:r>
            <a:r>
              <a:rPr sz="1400" spc="-125" dirty="0">
                <a:latin typeface="Verdana"/>
                <a:cs typeface="Verdana"/>
              </a:rPr>
              <a:t> </a:t>
            </a:r>
            <a:r>
              <a:rPr sz="1400" spc="70" dirty="0">
                <a:latin typeface="Verdana"/>
                <a:cs typeface="Verdana"/>
              </a:rPr>
              <a:t>me</a:t>
            </a:r>
            <a:r>
              <a:rPr sz="1400" spc="50" dirty="0">
                <a:latin typeface="Verdana"/>
                <a:cs typeface="Verdana"/>
              </a:rPr>
              <a:t>d</a:t>
            </a:r>
            <a:r>
              <a:rPr sz="1400" spc="10" dirty="0">
                <a:latin typeface="Verdana"/>
                <a:cs typeface="Verdana"/>
              </a:rPr>
              <a:t>i</a:t>
            </a:r>
            <a:r>
              <a:rPr sz="1400" spc="30" dirty="0">
                <a:latin typeface="Verdana"/>
                <a:cs typeface="Verdana"/>
              </a:rPr>
              <a:t>da</a:t>
            </a:r>
            <a:r>
              <a:rPr sz="1400" spc="-140" dirty="0">
                <a:latin typeface="Verdana"/>
                <a:cs typeface="Verdana"/>
              </a:rPr>
              <a:t> </a:t>
            </a:r>
            <a:r>
              <a:rPr sz="1400" spc="-185" dirty="0">
                <a:latin typeface="Verdana"/>
                <a:cs typeface="Verdana"/>
              </a:rPr>
              <a:t>(</a:t>
            </a:r>
            <a:r>
              <a:rPr sz="1400" spc="-10" dirty="0">
                <a:latin typeface="Verdana"/>
                <a:cs typeface="Verdana"/>
              </a:rPr>
              <a:t>al  </a:t>
            </a:r>
            <a:r>
              <a:rPr sz="1400" spc="35" dirty="0">
                <a:latin typeface="Verdana"/>
                <a:cs typeface="Verdana"/>
              </a:rPr>
              <a:t>menos</a:t>
            </a:r>
            <a:r>
              <a:rPr sz="1400" spc="-140" dirty="0">
                <a:latin typeface="Verdana"/>
                <a:cs typeface="Verdana"/>
              </a:rPr>
              <a:t> </a:t>
            </a:r>
            <a:r>
              <a:rPr sz="1400" spc="55" dirty="0">
                <a:latin typeface="Verdana"/>
                <a:cs typeface="Verdana"/>
              </a:rPr>
              <a:t>d</a:t>
            </a:r>
            <a:r>
              <a:rPr sz="1400" spc="40" dirty="0">
                <a:latin typeface="Verdana"/>
                <a:cs typeface="Verdana"/>
              </a:rPr>
              <a:t>o</a:t>
            </a:r>
            <a:r>
              <a:rPr sz="1400" spc="-45" dirty="0">
                <a:latin typeface="Verdana"/>
                <a:cs typeface="Verdana"/>
              </a:rPr>
              <a:t>s</a:t>
            </a:r>
            <a:r>
              <a:rPr sz="1400" spc="-125" dirty="0">
                <a:latin typeface="Verdana"/>
                <a:cs typeface="Verdana"/>
              </a:rPr>
              <a:t> </a:t>
            </a:r>
            <a:r>
              <a:rPr sz="1400" spc="35" dirty="0">
                <a:latin typeface="Verdana"/>
                <a:cs typeface="Verdana"/>
              </a:rPr>
              <a:t>acc</a:t>
            </a:r>
            <a:r>
              <a:rPr sz="1400" spc="-20" dirty="0">
                <a:latin typeface="Verdana"/>
                <a:cs typeface="Verdana"/>
              </a:rPr>
              <a:t>i</a:t>
            </a:r>
            <a:r>
              <a:rPr sz="1400" spc="25" dirty="0">
                <a:latin typeface="Verdana"/>
                <a:cs typeface="Verdana"/>
              </a:rPr>
              <a:t>o</a:t>
            </a:r>
            <a:r>
              <a:rPr sz="1400" spc="-40" dirty="0">
                <a:latin typeface="Verdana"/>
                <a:cs typeface="Verdana"/>
              </a:rPr>
              <a:t>nes)</a:t>
            </a:r>
            <a:endParaRPr sz="1400" dirty="0">
              <a:latin typeface="Verdana"/>
              <a:cs typeface="Verdana"/>
            </a:endParaRPr>
          </a:p>
        </p:txBody>
      </p:sp>
      <p:sp>
        <p:nvSpPr>
          <p:cNvPr id="344" name="object 9">
            <a:extLst>
              <a:ext uri="{FF2B5EF4-FFF2-40B4-BE49-F238E27FC236}">
                <a16:creationId xmlns:a16="http://schemas.microsoft.com/office/drawing/2014/main" id="{C05A7A3D-978C-484F-B357-0BB6D80E0C60}"/>
              </a:ext>
            </a:extLst>
          </p:cNvPr>
          <p:cNvSpPr txBox="1"/>
          <p:nvPr/>
        </p:nvSpPr>
        <p:spPr>
          <a:xfrm>
            <a:off x="3095626" y="3022708"/>
            <a:ext cx="2456815" cy="18707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1750" algn="ctr">
              <a:lnSpc>
                <a:spcPts val="1610"/>
              </a:lnSpc>
              <a:spcBef>
                <a:spcPts val="105"/>
              </a:spcBef>
            </a:pPr>
            <a:r>
              <a:rPr sz="1400" b="1" spc="20" dirty="0">
                <a:solidFill>
                  <a:srgbClr val="FFFFFF"/>
                </a:solidFill>
                <a:latin typeface="Tahoma"/>
                <a:cs typeface="Tahoma"/>
              </a:rPr>
              <a:t>Indicadores</a:t>
            </a:r>
            <a:r>
              <a:rPr sz="1400" b="1" spc="-4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spc="30" dirty="0">
                <a:solidFill>
                  <a:srgbClr val="FFFFFF"/>
                </a:solidFill>
                <a:latin typeface="Tahoma"/>
                <a:cs typeface="Tahoma"/>
              </a:rPr>
              <a:t>y</a:t>
            </a:r>
            <a:r>
              <a:rPr sz="1400" b="1" spc="-3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spc="45" dirty="0">
                <a:solidFill>
                  <a:srgbClr val="FFFFFF"/>
                </a:solidFill>
                <a:latin typeface="Tahoma"/>
                <a:cs typeface="Tahoma"/>
              </a:rPr>
              <a:t>sentido</a:t>
            </a:r>
            <a:r>
              <a:rPr sz="1400" b="1" spc="-3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spc="70" dirty="0">
                <a:solidFill>
                  <a:srgbClr val="FFFFFF"/>
                </a:solidFill>
                <a:latin typeface="Tahoma"/>
                <a:cs typeface="Tahoma"/>
              </a:rPr>
              <a:t>de</a:t>
            </a:r>
            <a:endParaRPr sz="1400">
              <a:latin typeface="Tahoma"/>
              <a:cs typeface="Tahoma"/>
            </a:endParaRPr>
          </a:p>
          <a:p>
            <a:pPr marL="31750" algn="ctr">
              <a:lnSpc>
                <a:spcPts val="1610"/>
              </a:lnSpc>
            </a:pPr>
            <a:r>
              <a:rPr sz="1400" b="1" spc="25" dirty="0">
                <a:solidFill>
                  <a:srgbClr val="FFFFFF"/>
                </a:solidFill>
                <a:latin typeface="Tahoma"/>
                <a:cs typeface="Tahoma"/>
              </a:rPr>
              <a:t>los</a:t>
            </a:r>
            <a:r>
              <a:rPr sz="1400" b="1" spc="-7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spc="45" dirty="0">
                <a:solidFill>
                  <a:srgbClr val="FFFFFF"/>
                </a:solidFill>
                <a:latin typeface="Tahoma"/>
                <a:cs typeface="Tahoma"/>
              </a:rPr>
              <a:t>indicadores</a:t>
            </a:r>
            <a:endParaRPr sz="1400">
              <a:latin typeface="Tahoma"/>
              <a:cs typeface="Tahoma"/>
            </a:endParaRPr>
          </a:p>
          <a:p>
            <a:pPr marL="127000" indent="-114300">
              <a:lnSpc>
                <a:spcPts val="1610"/>
              </a:lnSpc>
              <a:spcBef>
                <a:spcPts val="1440"/>
              </a:spcBef>
              <a:buChar char="•"/>
              <a:tabLst>
                <a:tab pos="127000" algn="l"/>
              </a:tabLst>
            </a:pPr>
            <a:r>
              <a:rPr sz="1400" spc="50" dirty="0">
                <a:latin typeface="Verdana"/>
                <a:cs typeface="Verdana"/>
              </a:rPr>
              <a:t>E</a:t>
            </a:r>
            <a:r>
              <a:rPr sz="1400" spc="-45" dirty="0">
                <a:latin typeface="Verdana"/>
                <a:cs typeface="Verdana"/>
              </a:rPr>
              <a:t>s</a:t>
            </a:r>
            <a:r>
              <a:rPr sz="1400" spc="-125" dirty="0">
                <a:latin typeface="Verdana"/>
                <a:cs typeface="Verdana"/>
              </a:rPr>
              <a:t> </a:t>
            </a:r>
            <a:r>
              <a:rPr sz="1400" spc="60" dirty="0">
                <a:latin typeface="Verdana"/>
                <a:cs typeface="Verdana"/>
              </a:rPr>
              <a:t>un</a:t>
            </a:r>
            <a:r>
              <a:rPr sz="1400" spc="-145" dirty="0">
                <a:latin typeface="Verdana"/>
                <a:cs typeface="Verdana"/>
              </a:rPr>
              <a:t> </a:t>
            </a:r>
            <a:r>
              <a:rPr sz="1400" spc="-15" dirty="0">
                <a:latin typeface="Verdana"/>
                <a:cs typeface="Verdana"/>
              </a:rPr>
              <a:t>ref</a:t>
            </a:r>
            <a:r>
              <a:rPr sz="1400" spc="-20" dirty="0">
                <a:latin typeface="Verdana"/>
                <a:cs typeface="Verdana"/>
              </a:rPr>
              <a:t>lejo</a:t>
            </a:r>
            <a:r>
              <a:rPr sz="1400" spc="-140" dirty="0">
                <a:latin typeface="Verdana"/>
                <a:cs typeface="Verdana"/>
              </a:rPr>
              <a:t> </a:t>
            </a:r>
            <a:r>
              <a:rPr sz="1400" spc="70" dirty="0">
                <a:latin typeface="Verdana"/>
                <a:cs typeface="Verdana"/>
              </a:rPr>
              <a:t>d</a:t>
            </a:r>
            <a:r>
              <a:rPr sz="1400" dirty="0">
                <a:latin typeface="Verdana"/>
                <a:cs typeface="Verdana"/>
              </a:rPr>
              <a:t>el</a:t>
            </a:r>
            <a:r>
              <a:rPr sz="1400" spc="-140" dirty="0">
                <a:latin typeface="Verdana"/>
                <a:cs typeface="Verdana"/>
              </a:rPr>
              <a:t> </a:t>
            </a:r>
            <a:r>
              <a:rPr sz="1400" spc="20" dirty="0">
                <a:latin typeface="Verdana"/>
                <a:cs typeface="Verdana"/>
              </a:rPr>
              <a:t>o</a:t>
            </a:r>
            <a:r>
              <a:rPr sz="1400" spc="70" dirty="0">
                <a:latin typeface="Verdana"/>
                <a:cs typeface="Verdana"/>
              </a:rPr>
              <a:t>b</a:t>
            </a:r>
            <a:r>
              <a:rPr sz="1400" spc="-25" dirty="0">
                <a:latin typeface="Verdana"/>
                <a:cs typeface="Verdana"/>
              </a:rPr>
              <a:t>jet</a:t>
            </a:r>
            <a:r>
              <a:rPr sz="1400" spc="-20" dirty="0">
                <a:latin typeface="Verdana"/>
                <a:cs typeface="Verdana"/>
              </a:rPr>
              <a:t>i</a:t>
            </a:r>
            <a:r>
              <a:rPr sz="1400" spc="-80" dirty="0">
                <a:latin typeface="Verdana"/>
                <a:cs typeface="Verdana"/>
              </a:rPr>
              <a:t>v</a:t>
            </a:r>
            <a:r>
              <a:rPr sz="1400" spc="30" dirty="0">
                <a:latin typeface="Verdana"/>
                <a:cs typeface="Verdana"/>
              </a:rPr>
              <a:t>o</a:t>
            </a:r>
            <a:endParaRPr sz="1400">
              <a:latin typeface="Verdana"/>
              <a:cs typeface="Verdana"/>
            </a:endParaRPr>
          </a:p>
          <a:p>
            <a:pPr marL="127000">
              <a:lnSpc>
                <a:spcPts val="1610"/>
              </a:lnSpc>
            </a:pPr>
            <a:r>
              <a:rPr sz="1400" spc="50" dirty="0">
                <a:latin typeface="Verdana"/>
                <a:cs typeface="Verdana"/>
              </a:rPr>
              <a:t>que</a:t>
            </a:r>
            <a:r>
              <a:rPr sz="1400" spc="-130" dirty="0">
                <a:latin typeface="Verdana"/>
                <a:cs typeface="Verdana"/>
              </a:rPr>
              <a:t> </a:t>
            </a:r>
            <a:r>
              <a:rPr sz="1400" spc="-20" dirty="0">
                <a:latin typeface="Verdana"/>
                <a:cs typeface="Verdana"/>
              </a:rPr>
              <a:t>se</a:t>
            </a:r>
            <a:r>
              <a:rPr sz="1400" spc="-145" dirty="0">
                <a:latin typeface="Verdana"/>
                <a:cs typeface="Verdana"/>
              </a:rPr>
              <a:t> </a:t>
            </a:r>
            <a:r>
              <a:rPr sz="1400" spc="50" dirty="0">
                <a:latin typeface="Verdana"/>
                <a:cs typeface="Verdana"/>
              </a:rPr>
              <a:t>qu</a:t>
            </a:r>
            <a:r>
              <a:rPr sz="1400" spc="10" dirty="0">
                <a:latin typeface="Verdana"/>
                <a:cs typeface="Verdana"/>
              </a:rPr>
              <a:t>i</a:t>
            </a:r>
            <a:r>
              <a:rPr sz="1400" spc="-15" dirty="0">
                <a:latin typeface="Verdana"/>
                <a:cs typeface="Verdana"/>
              </a:rPr>
              <a:t>er</a:t>
            </a:r>
            <a:r>
              <a:rPr sz="1400" spc="10" dirty="0">
                <a:latin typeface="Verdana"/>
                <a:cs typeface="Verdana"/>
              </a:rPr>
              <a:t>e</a:t>
            </a:r>
            <a:r>
              <a:rPr sz="1400" spc="-125" dirty="0">
                <a:latin typeface="Verdana"/>
                <a:cs typeface="Verdana"/>
              </a:rPr>
              <a:t> </a:t>
            </a:r>
            <a:r>
              <a:rPr sz="1400" spc="114" dirty="0">
                <a:latin typeface="Verdana"/>
                <a:cs typeface="Verdana"/>
              </a:rPr>
              <a:t>m</a:t>
            </a:r>
            <a:r>
              <a:rPr sz="1400" spc="35" dirty="0">
                <a:latin typeface="Verdana"/>
                <a:cs typeface="Verdana"/>
              </a:rPr>
              <a:t>ed</a:t>
            </a:r>
            <a:r>
              <a:rPr sz="1400" spc="5" dirty="0">
                <a:latin typeface="Verdana"/>
                <a:cs typeface="Verdana"/>
              </a:rPr>
              <a:t>i</a:t>
            </a:r>
            <a:r>
              <a:rPr sz="1400" spc="-125" dirty="0">
                <a:latin typeface="Verdana"/>
                <a:cs typeface="Verdana"/>
              </a:rPr>
              <a:t>r.</a:t>
            </a:r>
            <a:endParaRPr sz="1400">
              <a:latin typeface="Verdana"/>
              <a:cs typeface="Verdana"/>
            </a:endParaRPr>
          </a:p>
          <a:p>
            <a:pPr marL="127000" marR="451484" indent="-114300">
              <a:lnSpc>
                <a:spcPts val="1540"/>
              </a:lnSpc>
              <a:spcBef>
                <a:spcPts val="275"/>
              </a:spcBef>
              <a:buChar char="•"/>
              <a:tabLst>
                <a:tab pos="127000" algn="l"/>
              </a:tabLst>
            </a:pPr>
            <a:r>
              <a:rPr sz="1400" spc="5" dirty="0">
                <a:latin typeface="Verdana"/>
                <a:cs typeface="Verdana"/>
              </a:rPr>
              <a:t>E</a:t>
            </a:r>
            <a:r>
              <a:rPr sz="1400" spc="-5" dirty="0">
                <a:latin typeface="Verdana"/>
                <a:cs typeface="Verdana"/>
              </a:rPr>
              <a:t>s</a:t>
            </a:r>
            <a:r>
              <a:rPr sz="1400" spc="20" dirty="0">
                <a:latin typeface="Verdana"/>
                <a:cs typeface="Verdana"/>
              </a:rPr>
              <a:t>pecíf</a:t>
            </a:r>
            <a:r>
              <a:rPr sz="1400" dirty="0">
                <a:latin typeface="Verdana"/>
                <a:cs typeface="Verdana"/>
              </a:rPr>
              <a:t>i</a:t>
            </a:r>
            <a:r>
              <a:rPr sz="1400" spc="-40" dirty="0">
                <a:latin typeface="Verdana"/>
                <a:cs typeface="Verdana"/>
              </a:rPr>
              <a:t>co,</a:t>
            </a:r>
            <a:r>
              <a:rPr sz="1400" spc="-135" dirty="0">
                <a:latin typeface="Verdana"/>
                <a:cs typeface="Verdana"/>
              </a:rPr>
              <a:t> </a:t>
            </a:r>
            <a:r>
              <a:rPr sz="1400" spc="60" dirty="0">
                <a:latin typeface="Verdana"/>
                <a:cs typeface="Verdana"/>
              </a:rPr>
              <a:t>med</a:t>
            </a:r>
            <a:r>
              <a:rPr sz="1400" spc="10" dirty="0">
                <a:latin typeface="Verdana"/>
                <a:cs typeface="Verdana"/>
              </a:rPr>
              <a:t>i</a:t>
            </a:r>
            <a:r>
              <a:rPr sz="1400" spc="50" dirty="0">
                <a:latin typeface="Verdana"/>
                <a:cs typeface="Verdana"/>
              </a:rPr>
              <a:t>b</a:t>
            </a:r>
            <a:r>
              <a:rPr sz="1400" spc="10" dirty="0">
                <a:latin typeface="Verdana"/>
                <a:cs typeface="Verdana"/>
              </a:rPr>
              <a:t>le</a:t>
            </a:r>
            <a:r>
              <a:rPr sz="1400" spc="-125" dirty="0">
                <a:latin typeface="Verdana"/>
                <a:cs typeface="Verdana"/>
              </a:rPr>
              <a:t> </a:t>
            </a:r>
            <a:r>
              <a:rPr sz="1400" spc="-50" dirty="0">
                <a:latin typeface="Verdana"/>
                <a:cs typeface="Verdana"/>
              </a:rPr>
              <a:t>y  </a:t>
            </a:r>
            <a:r>
              <a:rPr sz="1400" dirty="0">
                <a:latin typeface="Verdana"/>
                <a:cs typeface="Verdana"/>
              </a:rPr>
              <a:t>concreto.</a:t>
            </a:r>
            <a:endParaRPr sz="1400">
              <a:latin typeface="Verdana"/>
              <a:cs typeface="Verdana"/>
            </a:endParaRPr>
          </a:p>
          <a:p>
            <a:pPr marL="127000" marR="5080" indent="-114300">
              <a:lnSpc>
                <a:spcPts val="1540"/>
              </a:lnSpc>
              <a:spcBef>
                <a:spcPts val="245"/>
              </a:spcBef>
              <a:buChar char="•"/>
              <a:tabLst>
                <a:tab pos="127000" algn="l"/>
              </a:tabLst>
            </a:pPr>
            <a:r>
              <a:rPr sz="1400" spc="20" dirty="0">
                <a:latin typeface="Verdana"/>
                <a:cs typeface="Verdana"/>
              </a:rPr>
              <a:t>Asce</a:t>
            </a:r>
            <a:r>
              <a:rPr sz="1400" spc="70" dirty="0">
                <a:latin typeface="Verdana"/>
                <a:cs typeface="Verdana"/>
              </a:rPr>
              <a:t>n</a:t>
            </a:r>
            <a:r>
              <a:rPr sz="1400" spc="60" dirty="0">
                <a:latin typeface="Verdana"/>
                <a:cs typeface="Verdana"/>
              </a:rPr>
              <a:t>d</a:t>
            </a:r>
            <a:r>
              <a:rPr sz="1400" spc="35" dirty="0">
                <a:latin typeface="Verdana"/>
                <a:cs typeface="Verdana"/>
              </a:rPr>
              <a:t>en</a:t>
            </a:r>
            <a:r>
              <a:rPr sz="1400" spc="25" dirty="0">
                <a:latin typeface="Verdana"/>
                <a:cs typeface="Verdana"/>
              </a:rPr>
              <a:t>t</a:t>
            </a:r>
            <a:r>
              <a:rPr sz="1400" spc="10" dirty="0">
                <a:latin typeface="Verdana"/>
                <a:cs typeface="Verdana"/>
              </a:rPr>
              <a:t>e</a:t>
            </a:r>
            <a:r>
              <a:rPr sz="1400" spc="-165" dirty="0">
                <a:latin typeface="Verdana"/>
                <a:cs typeface="Verdana"/>
              </a:rPr>
              <a:t> </a:t>
            </a:r>
            <a:r>
              <a:rPr sz="1400" spc="80" dirty="0">
                <a:latin typeface="Verdana"/>
                <a:cs typeface="Verdana"/>
              </a:rPr>
              <a:t>D</a:t>
            </a:r>
            <a:r>
              <a:rPr sz="1400" spc="10" dirty="0">
                <a:latin typeface="Verdana"/>
                <a:cs typeface="Verdana"/>
              </a:rPr>
              <a:t>esc</a:t>
            </a:r>
            <a:r>
              <a:rPr sz="1400" spc="40" dirty="0">
                <a:latin typeface="Verdana"/>
                <a:cs typeface="Verdana"/>
              </a:rPr>
              <a:t>enden</a:t>
            </a:r>
            <a:r>
              <a:rPr sz="1400" spc="30" dirty="0">
                <a:latin typeface="Verdana"/>
                <a:cs typeface="Verdana"/>
              </a:rPr>
              <a:t>t</a:t>
            </a:r>
            <a:r>
              <a:rPr sz="1400" spc="10" dirty="0">
                <a:latin typeface="Verdana"/>
                <a:cs typeface="Verdana"/>
              </a:rPr>
              <a:t>e  </a:t>
            </a:r>
            <a:r>
              <a:rPr sz="1400" spc="30" dirty="0">
                <a:latin typeface="Verdana"/>
                <a:cs typeface="Verdana"/>
              </a:rPr>
              <a:t>o</a:t>
            </a:r>
            <a:r>
              <a:rPr sz="1400" spc="-130" dirty="0">
                <a:latin typeface="Verdana"/>
                <a:cs typeface="Verdana"/>
              </a:rPr>
              <a:t> </a:t>
            </a:r>
            <a:r>
              <a:rPr sz="1400" spc="5" dirty="0">
                <a:latin typeface="Verdana"/>
                <a:cs typeface="Verdana"/>
              </a:rPr>
              <a:t>Est</a:t>
            </a:r>
            <a:r>
              <a:rPr sz="1400" dirty="0">
                <a:latin typeface="Verdana"/>
                <a:cs typeface="Verdana"/>
              </a:rPr>
              <a:t>át</a:t>
            </a:r>
            <a:r>
              <a:rPr sz="1400" spc="-20" dirty="0">
                <a:latin typeface="Verdana"/>
                <a:cs typeface="Verdana"/>
              </a:rPr>
              <a:t>i</a:t>
            </a:r>
            <a:r>
              <a:rPr sz="1400" spc="45" dirty="0">
                <a:latin typeface="Verdana"/>
                <a:cs typeface="Verdana"/>
              </a:rPr>
              <a:t>co</a:t>
            </a:r>
            <a:endParaRPr sz="1400">
              <a:latin typeface="Verdana"/>
              <a:cs typeface="Verdana"/>
            </a:endParaRPr>
          </a:p>
        </p:txBody>
      </p:sp>
      <p:pic>
        <p:nvPicPr>
          <p:cNvPr id="345" name="object 7">
            <a:extLst>
              <a:ext uri="{FF2B5EF4-FFF2-40B4-BE49-F238E27FC236}">
                <a16:creationId xmlns:a16="http://schemas.microsoft.com/office/drawing/2014/main" id="{AE86BC31-B484-400E-8A26-D83B55868011}"/>
              </a:ext>
            </a:extLst>
          </p:cNvPr>
          <p:cNvPicPr/>
          <p:nvPr/>
        </p:nvPicPr>
        <p:blipFill rotWithShape="1">
          <a:blip r:embed="rId3" cstate="print"/>
          <a:srcRect l="50291"/>
          <a:stretch/>
        </p:blipFill>
        <p:spPr>
          <a:xfrm>
            <a:off x="5732267" y="2881905"/>
            <a:ext cx="5793485" cy="2855214"/>
          </a:xfrm>
          <a:prstGeom prst="rect">
            <a:avLst/>
          </a:prstGeom>
        </p:spPr>
      </p:pic>
      <p:sp>
        <p:nvSpPr>
          <p:cNvPr id="346" name="object 10">
            <a:extLst>
              <a:ext uri="{FF2B5EF4-FFF2-40B4-BE49-F238E27FC236}">
                <a16:creationId xmlns:a16="http://schemas.microsoft.com/office/drawing/2014/main" id="{50A819C9-92F0-4ACA-938D-BC8F6CCC481E}"/>
              </a:ext>
            </a:extLst>
          </p:cNvPr>
          <p:cNvSpPr txBox="1"/>
          <p:nvPr/>
        </p:nvSpPr>
        <p:spPr>
          <a:xfrm>
            <a:off x="5945120" y="3049037"/>
            <a:ext cx="2286000" cy="245618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03200" algn="ctr">
              <a:lnSpc>
                <a:spcPts val="1610"/>
              </a:lnSpc>
              <a:spcBef>
                <a:spcPts val="105"/>
              </a:spcBef>
            </a:pPr>
            <a:r>
              <a:rPr sz="1400" b="1" spc="60" dirty="0">
                <a:solidFill>
                  <a:srgbClr val="FFFFFF"/>
                </a:solidFill>
                <a:latin typeface="Tahoma"/>
                <a:cs typeface="Tahoma"/>
              </a:rPr>
              <a:t>Método</a:t>
            </a:r>
            <a:r>
              <a:rPr sz="1400" b="1" spc="-7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spc="70" dirty="0">
                <a:solidFill>
                  <a:srgbClr val="FFFFFF"/>
                </a:solidFill>
                <a:latin typeface="Tahoma"/>
                <a:cs typeface="Tahoma"/>
              </a:rPr>
              <a:t>de</a:t>
            </a:r>
            <a:r>
              <a:rPr sz="1400" b="1" spc="-3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spc="45" dirty="0">
                <a:solidFill>
                  <a:srgbClr val="FFFFFF"/>
                </a:solidFill>
                <a:latin typeface="Tahoma"/>
                <a:cs typeface="Tahoma"/>
              </a:rPr>
              <a:t>cálculo</a:t>
            </a:r>
            <a:r>
              <a:rPr sz="1400" b="1" spc="-3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spc="45" dirty="0">
                <a:solidFill>
                  <a:srgbClr val="FFFFFF"/>
                </a:solidFill>
                <a:latin typeface="Tahoma"/>
                <a:cs typeface="Tahoma"/>
              </a:rPr>
              <a:t>del</a:t>
            </a:r>
            <a:endParaRPr sz="1400" dirty="0">
              <a:latin typeface="Tahoma"/>
              <a:cs typeface="Tahoma"/>
            </a:endParaRPr>
          </a:p>
          <a:p>
            <a:pPr marL="202565" algn="ctr">
              <a:lnSpc>
                <a:spcPts val="1610"/>
              </a:lnSpc>
            </a:pPr>
            <a:r>
              <a:rPr sz="1400" b="1" spc="45" dirty="0">
                <a:solidFill>
                  <a:srgbClr val="FFFFFF"/>
                </a:solidFill>
                <a:latin typeface="Tahoma"/>
                <a:cs typeface="Tahoma"/>
              </a:rPr>
              <a:t>indicador</a:t>
            </a:r>
            <a:endParaRPr sz="1400" dirty="0">
              <a:latin typeface="Tahoma"/>
              <a:cs typeface="Tahoma"/>
            </a:endParaRPr>
          </a:p>
          <a:p>
            <a:pPr marL="127000" indent="-114300">
              <a:lnSpc>
                <a:spcPts val="1610"/>
              </a:lnSpc>
              <a:spcBef>
                <a:spcPts val="1440"/>
              </a:spcBef>
              <a:buChar char="•"/>
              <a:tabLst>
                <a:tab pos="127000" algn="l"/>
              </a:tabLst>
            </a:pPr>
            <a:r>
              <a:rPr sz="1400" spc="50" dirty="0">
                <a:latin typeface="Verdana"/>
                <a:cs typeface="Verdana"/>
              </a:rPr>
              <a:t>E</a:t>
            </a:r>
            <a:r>
              <a:rPr sz="1400" spc="-90" dirty="0">
                <a:latin typeface="Verdana"/>
                <a:cs typeface="Verdana"/>
              </a:rPr>
              <a:t>x</a:t>
            </a:r>
            <a:r>
              <a:rPr sz="1400" spc="70" dirty="0">
                <a:latin typeface="Verdana"/>
                <a:cs typeface="Verdana"/>
              </a:rPr>
              <a:t>p</a:t>
            </a:r>
            <a:r>
              <a:rPr sz="1400" spc="-20" dirty="0">
                <a:latin typeface="Verdana"/>
                <a:cs typeface="Verdana"/>
              </a:rPr>
              <a:t>res</a:t>
            </a:r>
            <a:r>
              <a:rPr sz="1400" spc="-25" dirty="0">
                <a:latin typeface="Verdana"/>
                <a:cs typeface="Verdana"/>
              </a:rPr>
              <a:t>i</a:t>
            </a:r>
            <a:r>
              <a:rPr sz="1400" spc="20" dirty="0">
                <a:latin typeface="Verdana"/>
                <a:cs typeface="Verdana"/>
              </a:rPr>
              <a:t>ó</a:t>
            </a:r>
            <a:r>
              <a:rPr sz="1400" spc="60" dirty="0">
                <a:latin typeface="Verdana"/>
                <a:cs typeface="Verdana"/>
              </a:rPr>
              <a:t>n</a:t>
            </a:r>
            <a:r>
              <a:rPr sz="1400" spc="-125" dirty="0">
                <a:latin typeface="Verdana"/>
                <a:cs typeface="Verdana"/>
              </a:rPr>
              <a:t> </a:t>
            </a:r>
            <a:r>
              <a:rPr sz="1400" spc="70" dirty="0">
                <a:latin typeface="Verdana"/>
                <a:cs typeface="Verdana"/>
              </a:rPr>
              <a:t>m</a:t>
            </a:r>
            <a:r>
              <a:rPr sz="1400" spc="35" dirty="0">
                <a:latin typeface="Verdana"/>
                <a:cs typeface="Verdana"/>
              </a:rPr>
              <a:t>a</a:t>
            </a:r>
            <a:r>
              <a:rPr sz="1400" spc="15" dirty="0">
                <a:latin typeface="Verdana"/>
                <a:cs typeface="Verdana"/>
              </a:rPr>
              <a:t>t</a:t>
            </a:r>
            <a:r>
              <a:rPr sz="1400" spc="30" dirty="0">
                <a:latin typeface="Verdana"/>
                <a:cs typeface="Verdana"/>
              </a:rPr>
              <a:t>emát</a:t>
            </a:r>
            <a:r>
              <a:rPr sz="1400" spc="5" dirty="0">
                <a:latin typeface="Verdana"/>
                <a:cs typeface="Verdana"/>
              </a:rPr>
              <a:t>i</a:t>
            </a:r>
            <a:r>
              <a:rPr sz="1400" spc="25" dirty="0">
                <a:latin typeface="Verdana"/>
                <a:cs typeface="Verdana"/>
              </a:rPr>
              <a:t>ca</a:t>
            </a:r>
            <a:endParaRPr sz="1400" dirty="0">
              <a:latin typeface="Verdana"/>
              <a:cs typeface="Verdana"/>
            </a:endParaRPr>
          </a:p>
          <a:p>
            <a:pPr marL="127000">
              <a:lnSpc>
                <a:spcPts val="1610"/>
              </a:lnSpc>
            </a:pPr>
            <a:r>
              <a:rPr sz="1400" spc="25" dirty="0">
                <a:latin typeface="Verdana"/>
                <a:cs typeface="Verdana"/>
              </a:rPr>
              <a:t>del</a:t>
            </a:r>
            <a:r>
              <a:rPr sz="1400" spc="-140" dirty="0">
                <a:latin typeface="Verdana"/>
                <a:cs typeface="Verdana"/>
              </a:rPr>
              <a:t> </a:t>
            </a:r>
            <a:r>
              <a:rPr sz="1400" spc="-20" dirty="0">
                <a:latin typeface="Verdana"/>
                <a:cs typeface="Verdana"/>
              </a:rPr>
              <a:t>i</a:t>
            </a:r>
            <a:r>
              <a:rPr sz="1400" spc="70" dirty="0">
                <a:latin typeface="Verdana"/>
                <a:cs typeface="Verdana"/>
              </a:rPr>
              <a:t>n</a:t>
            </a:r>
            <a:r>
              <a:rPr sz="1400" spc="60" dirty="0">
                <a:latin typeface="Verdana"/>
                <a:cs typeface="Verdana"/>
              </a:rPr>
              <a:t>d</a:t>
            </a:r>
            <a:r>
              <a:rPr sz="1400" spc="-20" dirty="0">
                <a:latin typeface="Verdana"/>
                <a:cs typeface="Verdana"/>
              </a:rPr>
              <a:t>i</a:t>
            </a:r>
            <a:r>
              <a:rPr sz="1400" spc="35" dirty="0">
                <a:latin typeface="Verdana"/>
                <a:cs typeface="Verdana"/>
              </a:rPr>
              <a:t>cad</a:t>
            </a:r>
            <a:r>
              <a:rPr sz="1400" spc="30" dirty="0">
                <a:latin typeface="Verdana"/>
                <a:cs typeface="Verdana"/>
              </a:rPr>
              <a:t>o</a:t>
            </a:r>
            <a:r>
              <a:rPr sz="1400" spc="-35" dirty="0">
                <a:latin typeface="Verdana"/>
                <a:cs typeface="Verdana"/>
              </a:rPr>
              <a:t>r</a:t>
            </a:r>
            <a:endParaRPr sz="1400" dirty="0">
              <a:latin typeface="Verdana"/>
              <a:cs typeface="Verdana"/>
            </a:endParaRPr>
          </a:p>
          <a:p>
            <a:pPr marL="127000" marR="137160" indent="-114300">
              <a:lnSpc>
                <a:spcPts val="1540"/>
              </a:lnSpc>
              <a:spcBef>
                <a:spcPts val="275"/>
              </a:spcBef>
              <a:buChar char="•"/>
              <a:tabLst>
                <a:tab pos="127000" algn="l"/>
              </a:tabLst>
            </a:pPr>
            <a:r>
              <a:rPr sz="1400" spc="25" dirty="0">
                <a:latin typeface="Verdana"/>
                <a:cs typeface="Verdana"/>
              </a:rPr>
              <a:t>Para</a:t>
            </a:r>
            <a:r>
              <a:rPr sz="1400" spc="-135" dirty="0">
                <a:latin typeface="Verdana"/>
                <a:cs typeface="Verdana"/>
              </a:rPr>
              <a:t> </a:t>
            </a:r>
            <a:r>
              <a:rPr sz="1400" spc="-20" dirty="0">
                <a:latin typeface="Verdana"/>
                <a:cs typeface="Verdana"/>
              </a:rPr>
              <a:t>l</a:t>
            </a:r>
            <a:r>
              <a:rPr sz="1400" spc="25" dirty="0">
                <a:latin typeface="Verdana"/>
                <a:cs typeface="Verdana"/>
              </a:rPr>
              <a:t>o</a:t>
            </a:r>
            <a:r>
              <a:rPr sz="1400" spc="-45" dirty="0">
                <a:latin typeface="Verdana"/>
                <a:cs typeface="Verdana"/>
              </a:rPr>
              <a:t>s</a:t>
            </a:r>
            <a:r>
              <a:rPr sz="1400" spc="-125" dirty="0">
                <a:latin typeface="Verdana"/>
                <a:cs typeface="Verdana"/>
              </a:rPr>
              <a:t> </a:t>
            </a:r>
            <a:r>
              <a:rPr sz="1400" spc="40" dirty="0">
                <a:latin typeface="Verdana"/>
                <a:cs typeface="Verdana"/>
              </a:rPr>
              <a:t>in</a:t>
            </a:r>
            <a:r>
              <a:rPr sz="1400" spc="45" dirty="0">
                <a:latin typeface="Verdana"/>
                <a:cs typeface="Verdana"/>
              </a:rPr>
              <a:t>d</a:t>
            </a:r>
            <a:r>
              <a:rPr sz="1400" spc="-20" dirty="0">
                <a:latin typeface="Verdana"/>
                <a:cs typeface="Verdana"/>
              </a:rPr>
              <a:t>i</a:t>
            </a:r>
            <a:r>
              <a:rPr sz="1400" spc="35" dirty="0">
                <a:latin typeface="Verdana"/>
                <a:cs typeface="Verdana"/>
              </a:rPr>
              <a:t>cad</a:t>
            </a:r>
            <a:r>
              <a:rPr sz="1400" spc="30" dirty="0">
                <a:latin typeface="Verdana"/>
                <a:cs typeface="Verdana"/>
              </a:rPr>
              <a:t>o</a:t>
            </a:r>
            <a:r>
              <a:rPr sz="1400" spc="-15" dirty="0">
                <a:latin typeface="Verdana"/>
                <a:cs typeface="Verdana"/>
              </a:rPr>
              <a:t>re</a:t>
            </a:r>
            <a:r>
              <a:rPr sz="1400" spc="-35" dirty="0">
                <a:latin typeface="Verdana"/>
                <a:cs typeface="Verdana"/>
              </a:rPr>
              <a:t>s  </a:t>
            </a:r>
            <a:r>
              <a:rPr sz="1400" spc="55" dirty="0">
                <a:latin typeface="Verdana"/>
                <a:cs typeface="Verdana"/>
              </a:rPr>
              <a:t>cu</a:t>
            </a:r>
            <a:r>
              <a:rPr sz="1400" spc="20" dirty="0">
                <a:latin typeface="Verdana"/>
                <a:cs typeface="Verdana"/>
              </a:rPr>
              <a:t>ant</a:t>
            </a:r>
            <a:r>
              <a:rPr sz="1400" spc="-20" dirty="0">
                <a:latin typeface="Verdana"/>
                <a:cs typeface="Verdana"/>
              </a:rPr>
              <a:t>i</a:t>
            </a:r>
            <a:r>
              <a:rPr sz="1400" spc="15" dirty="0">
                <a:latin typeface="Verdana"/>
                <a:cs typeface="Verdana"/>
              </a:rPr>
              <a:t>t</a:t>
            </a:r>
            <a:r>
              <a:rPr sz="1400" dirty="0">
                <a:latin typeface="Verdana"/>
                <a:cs typeface="Verdana"/>
              </a:rPr>
              <a:t>at</a:t>
            </a:r>
            <a:r>
              <a:rPr sz="1400" spc="-20" dirty="0">
                <a:latin typeface="Verdana"/>
                <a:cs typeface="Verdana"/>
              </a:rPr>
              <a:t>i</a:t>
            </a:r>
            <a:r>
              <a:rPr sz="1400" spc="-80" dirty="0">
                <a:latin typeface="Verdana"/>
                <a:cs typeface="Verdana"/>
              </a:rPr>
              <a:t>v</a:t>
            </a:r>
            <a:r>
              <a:rPr sz="1400" spc="25" dirty="0">
                <a:latin typeface="Verdana"/>
                <a:cs typeface="Verdana"/>
              </a:rPr>
              <a:t>o</a:t>
            </a:r>
            <a:r>
              <a:rPr sz="1400" spc="-45" dirty="0">
                <a:latin typeface="Verdana"/>
                <a:cs typeface="Verdana"/>
              </a:rPr>
              <a:t>s</a:t>
            </a:r>
            <a:r>
              <a:rPr sz="1400" spc="-160" dirty="0">
                <a:latin typeface="Verdana"/>
                <a:cs typeface="Verdana"/>
              </a:rPr>
              <a:t> </a:t>
            </a:r>
            <a:r>
              <a:rPr sz="1400" spc="-20" dirty="0">
                <a:latin typeface="Verdana"/>
                <a:cs typeface="Verdana"/>
              </a:rPr>
              <a:t>i</a:t>
            </a:r>
            <a:r>
              <a:rPr sz="1400" spc="70" dirty="0">
                <a:latin typeface="Verdana"/>
                <a:cs typeface="Verdana"/>
              </a:rPr>
              <a:t>n</a:t>
            </a:r>
            <a:r>
              <a:rPr sz="1400" spc="60" dirty="0">
                <a:latin typeface="Verdana"/>
                <a:cs typeface="Verdana"/>
              </a:rPr>
              <a:t>d</a:t>
            </a:r>
            <a:r>
              <a:rPr sz="1400" spc="-20" dirty="0">
                <a:latin typeface="Verdana"/>
                <a:cs typeface="Verdana"/>
              </a:rPr>
              <a:t>i</a:t>
            </a:r>
            <a:r>
              <a:rPr sz="1400" dirty="0">
                <a:latin typeface="Verdana"/>
                <a:cs typeface="Verdana"/>
              </a:rPr>
              <a:t>car</a:t>
            </a:r>
            <a:r>
              <a:rPr sz="1400" spc="-120" dirty="0">
                <a:latin typeface="Verdana"/>
                <a:cs typeface="Verdana"/>
              </a:rPr>
              <a:t> </a:t>
            </a:r>
            <a:r>
              <a:rPr sz="1400" spc="-20" dirty="0">
                <a:latin typeface="Verdana"/>
                <a:cs typeface="Verdana"/>
              </a:rPr>
              <a:t>l</a:t>
            </a:r>
            <a:r>
              <a:rPr sz="1400" spc="-10" dirty="0">
                <a:latin typeface="Verdana"/>
                <a:cs typeface="Verdana"/>
              </a:rPr>
              <a:t>a  </a:t>
            </a:r>
            <a:r>
              <a:rPr sz="1400" spc="20" dirty="0">
                <a:latin typeface="Verdana"/>
                <a:cs typeface="Verdana"/>
              </a:rPr>
              <a:t>fórmula</a:t>
            </a:r>
            <a:endParaRPr sz="1400" dirty="0">
              <a:latin typeface="Verdana"/>
              <a:cs typeface="Verdana"/>
            </a:endParaRPr>
          </a:p>
          <a:p>
            <a:pPr marL="127000" marR="274955" indent="-114300">
              <a:lnSpc>
                <a:spcPts val="1540"/>
              </a:lnSpc>
              <a:spcBef>
                <a:spcPts val="240"/>
              </a:spcBef>
              <a:buChar char="•"/>
              <a:tabLst>
                <a:tab pos="127000" algn="l"/>
              </a:tabLst>
            </a:pPr>
            <a:r>
              <a:rPr sz="1400" spc="10" dirty="0">
                <a:latin typeface="Verdana"/>
                <a:cs typeface="Verdana"/>
              </a:rPr>
              <a:t>Los</a:t>
            </a:r>
            <a:r>
              <a:rPr sz="1400" spc="-140" dirty="0">
                <a:latin typeface="Verdana"/>
                <a:cs typeface="Verdana"/>
              </a:rPr>
              <a:t> </a:t>
            </a:r>
            <a:r>
              <a:rPr sz="1400" spc="-20" dirty="0">
                <a:latin typeface="Verdana"/>
                <a:cs typeface="Verdana"/>
              </a:rPr>
              <a:t>i</a:t>
            </a:r>
            <a:r>
              <a:rPr sz="1400" spc="70" dirty="0">
                <a:latin typeface="Verdana"/>
                <a:cs typeface="Verdana"/>
              </a:rPr>
              <a:t>n</a:t>
            </a:r>
            <a:r>
              <a:rPr sz="1400" spc="60" dirty="0">
                <a:latin typeface="Verdana"/>
                <a:cs typeface="Verdana"/>
              </a:rPr>
              <a:t>d</a:t>
            </a:r>
            <a:r>
              <a:rPr sz="1400" spc="-20" dirty="0">
                <a:latin typeface="Verdana"/>
                <a:cs typeface="Verdana"/>
              </a:rPr>
              <a:t>i</a:t>
            </a:r>
            <a:r>
              <a:rPr sz="1400" spc="35" dirty="0">
                <a:latin typeface="Verdana"/>
                <a:cs typeface="Verdana"/>
              </a:rPr>
              <a:t>cad</a:t>
            </a:r>
            <a:r>
              <a:rPr sz="1400" spc="30" dirty="0">
                <a:latin typeface="Verdana"/>
                <a:cs typeface="Verdana"/>
              </a:rPr>
              <a:t>o</a:t>
            </a:r>
            <a:r>
              <a:rPr sz="1400" spc="-15" dirty="0">
                <a:latin typeface="Verdana"/>
                <a:cs typeface="Verdana"/>
              </a:rPr>
              <a:t>re</a:t>
            </a:r>
            <a:r>
              <a:rPr sz="1400" spc="-35" dirty="0">
                <a:latin typeface="Verdana"/>
                <a:cs typeface="Verdana"/>
              </a:rPr>
              <a:t>s  </a:t>
            </a:r>
            <a:r>
              <a:rPr sz="1400" spc="55" dirty="0">
                <a:latin typeface="Verdana"/>
                <a:cs typeface="Verdana"/>
              </a:rPr>
              <a:t>cu</a:t>
            </a:r>
            <a:r>
              <a:rPr sz="1400" spc="-15" dirty="0">
                <a:latin typeface="Verdana"/>
                <a:cs typeface="Verdana"/>
              </a:rPr>
              <a:t>a</a:t>
            </a:r>
            <a:r>
              <a:rPr sz="1400" spc="-20" dirty="0">
                <a:latin typeface="Verdana"/>
                <a:cs typeface="Verdana"/>
              </a:rPr>
              <a:t>li</a:t>
            </a:r>
            <a:r>
              <a:rPr sz="1400" spc="15" dirty="0">
                <a:latin typeface="Verdana"/>
                <a:cs typeface="Verdana"/>
              </a:rPr>
              <a:t>t</a:t>
            </a:r>
            <a:r>
              <a:rPr sz="1400" dirty="0">
                <a:latin typeface="Verdana"/>
                <a:cs typeface="Verdana"/>
              </a:rPr>
              <a:t>at</a:t>
            </a:r>
            <a:r>
              <a:rPr sz="1400" spc="-20" dirty="0">
                <a:latin typeface="Verdana"/>
                <a:cs typeface="Verdana"/>
              </a:rPr>
              <a:t>i</a:t>
            </a:r>
            <a:r>
              <a:rPr sz="1400" spc="-80" dirty="0">
                <a:latin typeface="Verdana"/>
                <a:cs typeface="Verdana"/>
              </a:rPr>
              <a:t>v</a:t>
            </a:r>
            <a:r>
              <a:rPr sz="1400" spc="25" dirty="0">
                <a:latin typeface="Verdana"/>
                <a:cs typeface="Verdana"/>
              </a:rPr>
              <a:t>o</a:t>
            </a:r>
            <a:r>
              <a:rPr sz="1400" spc="-45" dirty="0">
                <a:latin typeface="Verdana"/>
                <a:cs typeface="Verdana"/>
              </a:rPr>
              <a:t>s</a:t>
            </a:r>
            <a:r>
              <a:rPr sz="1400" spc="-135" dirty="0">
                <a:latin typeface="Verdana"/>
                <a:cs typeface="Verdana"/>
              </a:rPr>
              <a:t> </a:t>
            </a:r>
            <a:r>
              <a:rPr sz="1400" spc="-20" dirty="0">
                <a:latin typeface="Verdana"/>
                <a:cs typeface="Verdana"/>
              </a:rPr>
              <a:t>se</a:t>
            </a:r>
            <a:r>
              <a:rPr sz="1400" spc="-145" dirty="0">
                <a:latin typeface="Verdana"/>
                <a:cs typeface="Verdana"/>
              </a:rPr>
              <a:t> </a:t>
            </a:r>
            <a:r>
              <a:rPr sz="1400" spc="40" dirty="0">
                <a:latin typeface="Verdana"/>
                <a:cs typeface="Verdana"/>
              </a:rPr>
              <a:t>deben  </a:t>
            </a:r>
            <a:r>
              <a:rPr sz="1400" spc="20" dirty="0">
                <a:latin typeface="Verdana"/>
                <a:cs typeface="Verdana"/>
              </a:rPr>
              <a:t>con</a:t>
            </a:r>
            <a:r>
              <a:rPr sz="1400" spc="10" dirty="0">
                <a:latin typeface="Verdana"/>
                <a:cs typeface="Verdana"/>
              </a:rPr>
              <a:t>v</a:t>
            </a:r>
            <a:r>
              <a:rPr sz="1400" spc="-15" dirty="0">
                <a:latin typeface="Verdana"/>
                <a:cs typeface="Verdana"/>
              </a:rPr>
              <a:t>er</a:t>
            </a:r>
            <a:r>
              <a:rPr sz="1400" spc="15" dirty="0">
                <a:latin typeface="Verdana"/>
                <a:cs typeface="Verdana"/>
              </a:rPr>
              <a:t>t</a:t>
            </a:r>
            <a:r>
              <a:rPr sz="1400" spc="-20" dirty="0">
                <a:latin typeface="Verdana"/>
                <a:cs typeface="Verdana"/>
              </a:rPr>
              <a:t>i</a:t>
            </a:r>
            <a:r>
              <a:rPr sz="1400" spc="-35" dirty="0">
                <a:latin typeface="Verdana"/>
                <a:cs typeface="Verdana"/>
              </a:rPr>
              <a:t>r</a:t>
            </a:r>
            <a:r>
              <a:rPr sz="1400" spc="-145" dirty="0">
                <a:latin typeface="Verdana"/>
                <a:cs typeface="Verdana"/>
              </a:rPr>
              <a:t> </a:t>
            </a:r>
            <a:r>
              <a:rPr sz="1400" spc="-15" dirty="0">
                <a:latin typeface="Verdana"/>
                <a:cs typeface="Verdana"/>
              </a:rPr>
              <a:t>a</a:t>
            </a:r>
            <a:r>
              <a:rPr sz="1400" spc="-125" dirty="0">
                <a:latin typeface="Verdana"/>
                <a:cs typeface="Verdana"/>
              </a:rPr>
              <a:t> </a:t>
            </a:r>
            <a:r>
              <a:rPr sz="1400" spc="15" dirty="0">
                <a:latin typeface="Verdana"/>
                <a:cs typeface="Verdana"/>
              </a:rPr>
              <a:t>e</a:t>
            </a:r>
            <a:r>
              <a:rPr sz="1400" spc="-5" dirty="0">
                <a:latin typeface="Verdana"/>
                <a:cs typeface="Verdana"/>
              </a:rPr>
              <a:t>sca</a:t>
            </a:r>
            <a:r>
              <a:rPr sz="1400" spc="-15" dirty="0">
                <a:latin typeface="Verdana"/>
                <a:cs typeface="Verdana"/>
              </a:rPr>
              <a:t>l</a:t>
            </a:r>
            <a:r>
              <a:rPr sz="1400" spc="-10" dirty="0">
                <a:latin typeface="Verdana"/>
                <a:cs typeface="Verdana"/>
              </a:rPr>
              <a:t>a  cuantitativa.</a:t>
            </a:r>
            <a:endParaRPr sz="1400" dirty="0">
              <a:latin typeface="Verdana"/>
              <a:cs typeface="Verdana"/>
            </a:endParaRPr>
          </a:p>
        </p:txBody>
      </p:sp>
      <p:sp>
        <p:nvSpPr>
          <p:cNvPr id="347" name="object 11">
            <a:extLst>
              <a:ext uri="{FF2B5EF4-FFF2-40B4-BE49-F238E27FC236}">
                <a16:creationId xmlns:a16="http://schemas.microsoft.com/office/drawing/2014/main" id="{E243A321-2053-4C52-A78E-ABC26274059A}"/>
              </a:ext>
            </a:extLst>
          </p:cNvPr>
          <p:cNvSpPr txBox="1"/>
          <p:nvPr/>
        </p:nvSpPr>
        <p:spPr>
          <a:xfrm>
            <a:off x="9509501" y="3146573"/>
            <a:ext cx="131635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40" dirty="0">
                <a:solidFill>
                  <a:srgbClr val="FFFFFF"/>
                </a:solidFill>
                <a:latin typeface="Tahoma"/>
                <a:cs typeface="Tahoma"/>
              </a:rPr>
              <a:t>Responsables</a:t>
            </a:r>
            <a:endParaRPr sz="1400">
              <a:latin typeface="Tahoma"/>
              <a:cs typeface="Tahoma"/>
            </a:endParaRPr>
          </a:p>
        </p:txBody>
      </p:sp>
      <p:sp>
        <p:nvSpPr>
          <p:cNvPr id="348" name="object 12">
            <a:extLst>
              <a:ext uri="{FF2B5EF4-FFF2-40B4-BE49-F238E27FC236}">
                <a16:creationId xmlns:a16="http://schemas.microsoft.com/office/drawing/2014/main" id="{A31FA7C6-4152-4781-AF75-41D7009D1BB2}"/>
              </a:ext>
            </a:extLst>
          </p:cNvPr>
          <p:cNvSpPr txBox="1"/>
          <p:nvPr/>
        </p:nvSpPr>
        <p:spPr>
          <a:xfrm>
            <a:off x="8923650" y="3640299"/>
            <a:ext cx="2449195" cy="1216025"/>
          </a:xfrm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L="127000" marR="5080" indent="-114300">
              <a:lnSpc>
                <a:spcPct val="91500"/>
              </a:lnSpc>
              <a:spcBef>
                <a:spcPts val="250"/>
              </a:spcBef>
              <a:buChar char="•"/>
              <a:tabLst>
                <a:tab pos="127000" algn="l"/>
              </a:tabLst>
            </a:pPr>
            <a:r>
              <a:rPr sz="1400" spc="70" dirty="0">
                <a:latin typeface="Verdana"/>
                <a:cs typeface="Verdana"/>
              </a:rPr>
              <a:t>N</a:t>
            </a:r>
            <a:r>
              <a:rPr sz="1400" spc="50" dirty="0">
                <a:latin typeface="Verdana"/>
                <a:cs typeface="Verdana"/>
              </a:rPr>
              <a:t>o</a:t>
            </a:r>
            <a:r>
              <a:rPr sz="1400" spc="125" dirty="0">
                <a:latin typeface="Verdana"/>
                <a:cs typeface="Verdana"/>
              </a:rPr>
              <a:t>m</a:t>
            </a:r>
            <a:r>
              <a:rPr sz="1400" spc="70" dirty="0">
                <a:latin typeface="Verdana"/>
                <a:cs typeface="Verdana"/>
              </a:rPr>
              <a:t>b</a:t>
            </a:r>
            <a:r>
              <a:rPr sz="1400" spc="-10" dirty="0">
                <a:latin typeface="Verdana"/>
                <a:cs typeface="Verdana"/>
              </a:rPr>
              <a:t>re</a:t>
            </a:r>
            <a:r>
              <a:rPr sz="1400" spc="-130" dirty="0">
                <a:latin typeface="Verdana"/>
                <a:cs typeface="Verdana"/>
              </a:rPr>
              <a:t> </a:t>
            </a:r>
            <a:r>
              <a:rPr sz="1400" spc="30" dirty="0">
                <a:latin typeface="Verdana"/>
                <a:cs typeface="Verdana"/>
              </a:rPr>
              <a:t>del</a:t>
            </a:r>
            <a:r>
              <a:rPr sz="1400" spc="-140" dirty="0">
                <a:latin typeface="Verdana"/>
                <a:cs typeface="Verdana"/>
              </a:rPr>
              <a:t> </a:t>
            </a:r>
            <a:r>
              <a:rPr sz="1400" spc="25" dirty="0">
                <a:latin typeface="Verdana"/>
                <a:cs typeface="Verdana"/>
              </a:rPr>
              <a:t>org</a:t>
            </a:r>
            <a:r>
              <a:rPr sz="1400" spc="15" dirty="0">
                <a:latin typeface="Verdana"/>
                <a:cs typeface="Verdana"/>
              </a:rPr>
              <a:t>an</a:t>
            </a:r>
            <a:r>
              <a:rPr sz="1400" spc="-5" dirty="0">
                <a:latin typeface="Verdana"/>
                <a:cs typeface="Verdana"/>
              </a:rPr>
              <a:t>i</a:t>
            </a:r>
            <a:r>
              <a:rPr sz="1400" spc="35" dirty="0">
                <a:latin typeface="Verdana"/>
                <a:cs typeface="Verdana"/>
              </a:rPr>
              <a:t>smo</a:t>
            </a:r>
            <a:r>
              <a:rPr sz="1400" spc="-130" dirty="0">
                <a:latin typeface="Verdana"/>
                <a:cs typeface="Verdana"/>
              </a:rPr>
              <a:t> </a:t>
            </a:r>
            <a:r>
              <a:rPr sz="1400" spc="20" dirty="0">
                <a:latin typeface="Verdana"/>
                <a:cs typeface="Verdana"/>
              </a:rPr>
              <a:t>o  </a:t>
            </a:r>
            <a:r>
              <a:rPr sz="1400" spc="-20" dirty="0">
                <a:latin typeface="Verdana"/>
                <a:cs typeface="Verdana"/>
              </a:rPr>
              <a:t>i</a:t>
            </a:r>
            <a:r>
              <a:rPr sz="1400" spc="10" dirty="0">
                <a:latin typeface="Verdana"/>
                <a:cs typeface="Verdana"/>
              </a:rPr>
              <a:t>nst</a:t>
            </a:r>
            <a:r>
              <a:rPr sz="1400" spc="-20" dirty="0">
                <a:latin typeface="Verdana"/>
                <a:cs typeface="Verdana"/>
              </a:rPr>
              <a:t>i</a:t>
            </a:r>
            <a:r>
              <a:rPr sz="1400" spc="15" dirty="0">
                <a:latin typeface="Verdana"/>
                <a:cs typeface="Verdana"/>
              </a:rPr>
              <a:t>t</a:t>
            </a:r>
            <a:r>
              <a:rPr sz="1400" spc="60" dirty="0">
                <a:latin typeface="Verdana"/>
                <a:cs typeface="Verdana"/>
              </a:rPr>
              <a:t>u</a:t>
            </a:r>
            <a:r>
              <a:rPr sz="1400" spc="35" dirty="0">
                <a:latin typeface="Verdana"/>
                <a:cs typeface="Verdana"/>
              </a:rPr>
              <a:t>ción</a:t>
            </a:r>
            <a:r>
              <a:rPr sz="1400" spc="-150" dirty="0">
                <a:latin typeface="Verdana"/>
                <a:cs typeface="Verdana"/>
              </a:rPr>
              <a:t> </a:t>
            </a:r>
            <a:r>
              <a:rPr sz="1400" spc="65" dirty="0">
                <a:latin typeface="Verdana"/>
                <a:cs typeface="Verdana"/>
              </a:rPr>
              <a:t>qu</a:t>
            </a:r>
            <a:r>
              <a:rPr sz="1400" spc="10" dirty="0">
                <a:latin typeface="Verdana"/>
                <a:cs typeface="Verdana"/>
              </a:rPr>
              <a:t>e</a:t>
            </a:r>
            <a:r>
              <a:rPr sz="1400" spc="-130" dirty="0">
                <a:latin typeface="Verdana"/>
                <a:cs typeface="Verdana"/>
              </a:rPr>
              <a:t> </a:t>
            </a:r>
            <a:r>
              <a:rPr sz="1400" spc="50" dirty="0">
                <a:latin typeface="Verdana"/>
                <a:cs typeface="Verdana"/>
              </a:rPr>
              <a:t>adqu</a:t>
            </a:r>
            <a:r>
              <a:rPr sz="1400" spc="-20" dirty="0">
                <a:latin typeface="Verdana"/>
                <a:cs typeface="Verdana"/>
              </a:rPr>
              <a:t>i</a:t>
            </a:r>
            <a:r>
              <a:rPr sz="1400" spc="15" dirty="0">
                <a:latin typeface="Verdana"/>
                <a:cs typeface="Verdana"/>
              </a:rPr>
              <a:t>e</a:t>
            </a:r>
            <a:r>
              <a:rPr sz="1400" spc="-10" dirty="0">
                <a:latin typeface="Verdana"/>
                <a:cs typeface="Verdana"/>
              </a:rPr>
              <a:t>re  </a:t>
            </a:r>
            <a:r>
              <a:rPr sz="1400" spc="15" dirty="0">
                <a:latin typeface="Verdana"/>
                <a:cs typeface="Verdana"/>
              </a:rPr>
              <a:t>e</a:t>
            </a:r>
            <a:r>
              <a:rPr sz="1400" spc="-10" dirty="0">
                <a:latin typeface="Verdana"/>
                <a:cs typeface="Verdana"/>
              </a:rPr>
              <a:t>l</a:t>
            </a:r>
            <a:r>
              <a:rPr sz="1400" spc="-140" dirty="0">
                <a:latin typeface="Verdana"/>
                <a:cs typeface="Verdana"/>
              </a:rPr>
              <a:t> </a:t>
            </a:r>
            <a:r>
              <a:rPr sz="1400" spc="55" dirty="0">
                <a:latin typeface="Verdana"/>
                <a:cs typeface="Verdana"/>
              </a:rPr>
              <a:t>comprom</a:t>
            </a:r>
            <a:r>
              <a:rPr sz="1400" spc="15" dirty="0">
                <a:latin typeface="Verdana"/>
                <a:cs typeface="Verdana"/>
              </a:rPr>
              <a:t>i</a:t>
            </a:r>
            <a:r>
              <a:rPr sz="1400" spc="-10" dirty="0">
                <a:latin typeface="Verdana"/>
                <a:cs typeface="Verdana"/>
              </a:rPr>
              <a:t>so</a:t>
            </a:r>
            <a:r>
              <a:rPr sz="1400" spc="-125" dirty="0">
                <a:latin typeface="Verdana"/>
                <a:cs typeface="Verdana"/>
              </a:rPr>
              <a:t> </a:t>
            </a:r>
            <a:r>
              <a:rPr sz="1400" spc="45" dirty="0">
                <a:latin typeface="Verdana"/>
                <a:cs typeface="Verdana"/>
              </a:rPr>
              <a:t>de</a:t>
            </a:r>
            <a:r>
              <a:rPr sz="1400" spc="-130" dirty="0">
                <a:latin typeface="Verdana"/>
                <a:cs typeface="Verdana"/>
              </a:rPr>
              <a:t> </a:t>
            </a:r>
            <a:r>
              <a:rPr sz="1400" spc="-20" dirty="0">
                <a:latin typeface="Verdana"/>
                <a:cs typeface="Verdana"/>
              </a:rPr>
              <a:t>ll</a:t>
            </a:r>
            <a:r>
              <a:rPr sz="1400" spc="15" dirty="0">
                <a:latin typeface="Verdana"/>
                <a:cs typeface="Verdana"/>
              </a:rPr>
              <a:t>e</a:t>
            </a:r>
            <a:r>
              <a:rPr sz="1400" spc="-40" dirty="0">
                <a:latin typeface="Verdana"/>
                <a:cs typeface="Verdana"/>
              </a:rPr>
              <a:t>var</a:t>
            </a:r>
            <a:r>
              <a:rPr sz="1400" spc="-125" dirty="0">
                <a:latin typeface="Verdana"/>
                <a:cs typeface="Verdana"/>
              </a:rPr>
              <a:t> </a:t>
            </a:r>
            <a:r>
              <a:rPr sz="1400" spc="-10" dirty="0">
                <a:latin typeface="Verdana"/>
                <a:cs typeface="Verdana"/>
              </a:rPr>
              <a:t>a  </a:t>
            </a:r>
            <a:r>
              <a:rPr sz="1400" spc="20" dirty="0">
                <a:latin typeface="Verdana"/>
                <a:cs typeface="Verdana"/>
              </a:rPr>
              <a:t>ca</a:t>
            </a:r>
            <a:r>
              <a:rPr sz="1400" spc="55" dirty="0">
                <a:latin typeface="Verdana"/>
                <a:cs typeface="Verdana"/>
              </a:rPr>
              <a:t>bo</a:t>
            </a:r>
            <a:r>
              <a:rPr sz="1400" spc="-140" dirty="0">
                <a:latin typeface="Verdana"/>
                <a:cs typeface="Verdana"/>
              </a:rPr>
              <a:t> </a:t>
            </a:r>
            <a:r>
              <a:rPr sz="1400" spc="-20" dirty="0">
                <a:latin typeface="Verdana"/>
                <a:cs typeface="Verdana"/>
              </a:rPr>
              <a:t>l</a:t>
            </a:r>
            <a:r>
              <a:rPr sz="1400" spc="-15" dirty="0">
                <a:latin typeface="Verdana"/>
                <a:cs typeface="Verdana"/>
              </a:rPr>
              <a:t>a</a:t>
            </a:r>
            <a:r>
              <a:rPr sz="1400" spc="-125" dirty="0">
                <a:latin typeface="Verdana"/>
                <a:cs typeface="Verdana"/>
              </a:rPr>
              <a:t> </a:t>
            </a:r>
            <a:r>
              <a:rPr sz="1400" spc="85" dirty="0">
                <a:latin typeface="Verdana"/>
                <a:cs typeface="Verdana"/>
              </a:rPr>
              <a:t>m</a:t>
            </a:r>
            <a:r>
              <a:rPr sz="1400" spc="55" dirty="0">
                <a:latin typeface="Verdana"/>
                <a:cs typeface="Verdana"/>
              </a:rPr>
              <a:t>e</a:t>
            </a:r>
            <a:r>
              <a:rPr sz="1400" spc="50" dirty="0">
                <a:latin typeface="Verdana"/>
                <a:cs typeface="Verdana"/>
              </a:rPr>
              <a:t>d</a:t>
            </a:r>
            <a:r>
              <a:rPr sz="1400" spc="10" dirty="0">
                <a:latin typeface="Verdana"/>
                <a:cs typeface="Verdana"/>
              </a:rPr>
              <a:t>i</a:t>
            </a:r>
            <a:r>
              <a:rPr sz="1400" spc="30" dirty="0">
                <a:latin typeface="Verdana"/>
                <a:cs typeface="Verdana"/>
              </a:rPr>
              <a:t>da</a:t>
            </a:r>
            <a:r>
              <a:rPr sz="1400" spc="-135" dirty="0">
                <a:latin typeface="Verdana"/>
                <a:cs typeface="Verdana"/>
              </a:rPr>
              <a:t> </a:t>
            </a:r>
            <a:r>
              <a:rPr sz="1400" spc="30" dirty="0">
                <a:latin typeface="Verdana"/>
                <a:cs typeface="Verdana"/>
              </a:rPr>
              <a:t>o</a:t>
            </a:r>
            <a:r>
              <a:rPr sz="1400" spc="-125" dirty="0">
                <a:latin typeface="Verdana"/>
                <a:cs typeface="Verdana"/>
              </a:rPr>
              <a:t> </a:t>
            </a:r>
            <a:r>
              <a:rPr sz="1400" spc="-15" dirty="0">
                <a:latin typeface="Verdana"/>
                <a:cs typeface="Verdana"/>
              </a:rPr>
              <a:t>a</a:t>
            </a:r>
            <a:r>
              <a:rPr sz="1400" spc="60" dirty="0">
                <a:latin typeface="Verdana"/>
                <a:cs typeface="Verdana"/>
              </a:rPr>
              <a:t>c</a:t>
            </a:r>
            <a:r>
              <a:rPr sz="1400" spc="65" dirty="0">
                <a:latin typeface="Verdana"/>
                <a:cs typeface="Verdana"/>
              </a:rPr>
              <a:t>c</a:t>
            </a:r>
            <a:r>
              <a:rPr sz="1400" spc="-20" dirty="0">
                <a:latin typeface="Verdana"/>
                <a:cs typeface="Verdana"/>
              </a:rPr>
              <a:t>i</a:t>
            </a:r>
            <a:r>
              <a:rPr sz="1400" spc="45" dirty="0">
                <a:latin typeface="Verdana"/>
                <a:cs typeface="Verdana"/>
              </a:rPr>
              <a:t>ón</a:t>
            </a:r>
            <a:r>
              <a:rPr sz="1400" spc="-135" dirty="0">
                <a:latin typeface="Verdana"/>
                <a:cs typeface="Verdana"/>
              </a:rPr>
              <a:t> </a:t>
            </a:r>
            <a:r>
              <a:rPr sz="1400" spc="-50" dirty="0">
                <a:latin typeface="Verdana"/>
                <a:cs typeface="Verdana"/>
              </a:rPr>
              <a:t>y  </a:t>
            </a:r>
            <a:r>
              <a:rPr sz="1400" spc="15" dirty="0">
                <a:latin typeface="Verdana"/>
                <a:cs typeface="Verdana"/>
              </a:rPr>
              <a:t>br</a:t>
            </a:r>
            <a:r>
              <a:rPr sz="1400" spc="-5" dirty="0">
                <a:latin typeface="Verdana"/>
                <a:cs typeface="Verdana"/>
              </a:rPr>
              <a:t>i</a:t>
            </a:r>
            <a:r>
              <a:rPr sz="1400" spc="20" dirty="0">
                <a:latin typeface="Verdana"/>
                <a:cs typeface="Verdana"/>
              </a:rPr>
              <a:t>ndar</a:t>
            </a:r>
            <a:r>
              <a:rPr sz="1400" spc="-130" dirty="0">
                <a:latin typeface="Verdana"/>
                <a:cs typeface="Verdana"/>
              </a:rPr>
              <a:t> </a:t>
            </a:r>
            <a:r>
              <a:rPr sz="1400" spc="-20" dirty="0">
                <a:latin typeface="Verdana"/>
                <a:cs typeface="Verdana"/>
              </a:rPr>
              <a:t>i</a:t>
            </a:r>
            <a:r>
              <a:rPr sz="1400" spc="20" dirty="0">
                <a:latin typeface="Verdana"/>
                <a:cs typeface="Verdana"/>
              </a:rPr>
              <a:t>nf</a:t>
            </a:r>
            <a:r>
              <a:rPr sz="1400" spc="30" dirty="0">
                <a:latin typeface="Verdana"/>
                <a:cs typeface="Verdana"/>
              </a:rPr>
              <a:t>ormac</a:t>
            </a:r>
            <a:r>
              <a:rPr sz="1400" spc="-20" dirty="0">
                <a:latin typeface="Verdana"/>
                <a:cs typeface="Verdana"/>
              </a:rPr>
              <a:t>i</a:t>
            </a:r>
            <a:r>
              <a:rPr sz="1400" spc="45" dirty="0">
                <a:latin typeface="Verdana"/>
                <a:cs typeface="Verdana"/>
              </a:rPr>
              <a:t>ón</a:t>
            </a:r>
            <a:r>
              <a:rPr sz="1400" spc="-13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para  </a:t>
            </a:r>
            <a:r>
              <a:rPr sz="1400" spc="5" dirty="0">
                <a:latin typeface="Verdana"/>
                <a:cs typeface="Verdana"/>
              </a:rPr>
              <a:t>su</a:t>
            </a:r>
            <a:r>
              <a:rPr sz="1400" spc="-130" dirty="0">
                <a:latin typeface="Verdana"/>
                <a:cs typeface="Verdana"/>
              </a:rPr>
              <a:t> </a:t>
            </a:r>
            <a:r>
              <a:rPr sz="1400" spc="-15" dirty="0">
                <a:latin typeface="Verdana"/>
                <a:cs typeface="Verdana"/>
              </a:rPr>
              <a:t>se</a:t>
            </a:r>
            <a:r>
              <a:rPr sz="1400" spc="70" dirty="0">
                <a:latin typeface="Verdana"/>
                <a:cs typeface="Verdana"/>
              </a:rPr>
              <a:t>g</a:t>
            </a:r>
            <a:r>
              <a:rPr sz="1400" spc="75" dirty="0">
                <a:latin typeface="Verdana"/>
                <a:cs typeface="Verdana"/>
              </a:rPr>
              <a:t>u</a:t>
            </a:r>
            <a:r>
              <a:rPr sz="1400" spc="-20" dirty="0">
                <a:latin typeface="Verdana"/>
                <a:cs typeface="Verdana"/>
              </a:rPr>
              <a:t>i</a:t>
            </a:r>
            <a:r>
              <a:rPr sz="1400" spc="90" dirty="0">
                <a:latin typeface="Verdana"/>
                <a:cs typeface="Verdana"/>
              </a:rPr>
              <a:t>m</a:t>
            </a:r>
            <a:r>
              <a:rPr sz="1400" spc="15" dirty="0">
                <a:latin typeface="Verdana"/>
                <a:cs typeface="Verdana"/>
              </a:rPr>
              <a:t>ie</a:t>
            </a:r>
            <a:r>
              <a:rPr sz="1400" spc="50" dirty="0">
                <a:latin typeface="Verdana"/>
                <a:cs typeface="Verdana"/>
              </a:rPr>
              <a:t>n</a:t>
            </a:r>
            <a:r>
              <a:rPr sz="1400" spc="35" dirty="0">
                <a:latin typeface="Verdana"/>
                <a:cs typeface="Verdana"/>
              </a:rPr>
              <a:t>t</a:t>
            </a:r>
            <a:r>
              <a:rPr sz="1400" spc="-95" dirty="0">
                <a:latin typeface="Verdana"/>
                <a:cs typeface="Verdana"/>
              </a:rPr>
              <a:t>o.</a:t>
            </a:r>
            <a:endParaRPr sz="1400"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3734355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4">
            <a:extLst>
              <a:ext uri="{FF2B5EF4-FFF2-40B4-BE49-F238E27FC236}">
                <a16:creationId xmlns:a16="http://schemas.microsoft.com/office/drawing/2014/main" id="{5A875D8F-C21F-42DD-A808-125D5A1087E1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7947" y="3331131"/>
            <a:ext cx="11648694" cy="2384298"/>
          </a:xfrm>
          <a:prstGeom prst="rect">
            <a:avLst/>
          </a:prstGeom>
        </p:spPr>
      </p:pic>
      <p:sp>
        <p:nvSpPr>
          <p:cNvPr id="3" name="object 5">
            <a:extLst>
              <a:ext uri="{FF2B5EF4-FFF2-40B4-BE49-F238E27FC236}">
                <a16:creationId xmlns:a16="http://schemas.microsoft.com/office/drawing/2014/main" id="{BCDD9180-78A7-4688-9417-019B4E24B0F9}"/>
              </a:ext>
            </a:extLst>
          </p:cNvPr>
          <p:cNvSpPr txBox="1"/>
          <p:nvPr/>
        </p:nvSpPr>
        <p:spPr>
          <a:xfrm>
            <a:off x="1193579" y="3507408"/>
            <a:ext cx="157861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40" dirty="0">
                <a:solidFill>
                  <a:srgbClr val="FFFFFF"/>
                </a:solidFill>
                <a:latin typeface="Tahoma"/>
                <a:cs typeface="Tahoma"/>
              </a:rPr>
              <a:t>Línea</a:t>
            </a:r>
            <a:r>
              <a:rPr sz="1400" b="1" spc="-5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spc="30" dirty="0">
                <a:solidFill>
                  <a:srgbClr val="FFFFFF"/>
                </a:solidFill>
                <a:latin typeface="Tahoma"/>
                <a:cs typeface="Tahoma"/>
              </a:rPr>
              <a:t>y</a:t>
            </a:r>
            <a:r>
              <a:rPr sz="1400" b="1" spc="-3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spc="50" dirty="0">
                <a:solidFill>
                  <a:srgbClr val="FFFFFF"/>
                </a:solidFill>
                <a:latin typeface="Tahoma"/>
                <a:cs typeface="Tahoma"/>
              </a:rPr>
              <a:t>año</a:t>
            </a:r>
            <a:r>
              <a:rPr sz="1400" b="1" spc="-5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spc="45" dirty="0">
                <a:solidFill>
                  <a:srgbClr val="FFFFFF"/>
                </a:solidFill>
                <a:latin typeface="Tahoma"/>
                <a:cs typeface="Tahoma"/>
              </a:rPr>
              <a:t>base</a:t>
            </a:r>
            <a:endParaRPr sz="1400">
              <a:latin typeface="Tahoma"/>
              <a:cs typeface="Tahoma"/>
            </a:endParaRPr>
          </a:p>
        </p:txBody>
      </p:sp>
      <p:sp>
        <p:nvSpPr>
          <p:cNvPr id="4" name="object 6">
            <a:extLst>
              <a:ext uri="{FF2B5EF4-FFF2-40B4-BE49-F238E27FC236}">
                <a16:creationId xmlns:a16="http://schemas.microsoft.com/office/drawing/2014/main" id="{889AE1B3-FD12-404B-AFE9-70DE5234B50C}"/>
              </a:ext>
            </a:extLst>
          </p:cNvPr>
          <p:cNvSpPr txBox="1"/>
          <p:nvPr/>
        </p:nvSpPr>
        <p:spPr>
          <a:xfrm>
            <a:off x="284666" y="3920666"/>
            <a:ext cx="3373754" cy="857250"/>
          </a:xfrm>
          <a:prstGeom prst="rect">
            <a:avLst/>
          </a:prstGeom>
        </p:spPr>
        <p:txBody>
          <a:bodyPr vert="horz" wrap="square" lIns="0" tIns="34290" rIns="0" bIns="0" rtlCol="0">
            <a:spAutoFit/>
          </a:bodyPr>
          <a:lstStyle/>
          <a:p>
            <a:pPr marL="126364" marR="5080" indent="-114300">
              <a:lnSpc>
                <a:spcPts val="1540"/>
              </a:lnSpc>
              <a:spcBef>
                <a:spcPts val="270"/>
              </a:spcBef>
              <a:buFont typeface="Verdana"/>
              <a:buChar char="•"/>
              <a:tabLst>
                <a:tab pos="127000" algn="l"/>
              </a:tabLst>
            </a:pPr>
            <a:r>
              <a:rPr sz="1400" b="1" spc="40" dirty="0">
                <a:latin typeface="Tahoma"/>
                <a:cs typeface="Tahoma"/>
              </a:rPr>
              <a:t>Línea</a:t>
            </a:r>
            <a:r>
              <a:rPr sz="1400" b="1" spc="45" dirty="0">
                <a:latin typeface="Tahoma"/>
                <a:cs typeface="Tahoma"/>
              </a:rPr>
              <a:t> </a:t>
            </a:r>
            <a:r>
              <a:rPr sz="1400" b="1" spc="-35" dirty="0">
                <a:latin typeface="Tahoma"/>
                <a:cs typeface="Tahoma"/>
              </a:rPr>
              <a:t>base</a:t>
            </a:r>
            <a:r>
              <a:rPr sz="1400" spc="-35" dirty="0">
                <a:latin typeface="Verdana"/>
                <a:cs typeface="Verdana"/>
              </a:rPr>
              <a:t>:</a:t>
            </a:r>
            <a:r>
              <a:rPr sz="1400" spc="-30" dirty="0">
                <a:latin typeface="Verdana"/>
                <a:cs typeface="Verdana"/>
              </a:rPr>
              <a:t> valor</a:t>
            </a:r>
            <a:r>
              <a:rPr sz="1400" spc="-25" dirty="0">
                <a:latin typeface="Verdana"/>
                <a:cs typeface="Verdana"/>
              </a:rPr>
              <a:t> </a:t>
            </a:r>
            <a:r>
              <a:rPr sz="1400" spc="25" dirty="0">
                <a:latin typeface="Verdana"/>
                <a:cs typeface="Verdana"/>
              </a:rPr>
              <a:t>del </a:t>
            </a:r>
            <a:r>
              <a:rPr sz="1400" spc="20" dirty="0">
                <a:latin typeface="Verdana"/>
                <a:cs typeface="Verdana"/>
              </a:rPr>
              <a:t>indicador</a:t>
            </a:r>
            <a:r>
              <a:rPr sz="1400" spc="25" dirty="0">
                <a:latin typeface="Verdana"/>
                <a:cs typeface="Verdana"/>
              </a:rPr>
              <a:t> </a:t>
            </a:r>
            <a:r>
              <a:rPr sz="1400" spc="-15" dirty="0">
                <a:latin typeface="Verdana"/>
                <a:cs typeface="Verdana"/>
              </a:rPr>
              <a:t>al </a:t>
            </a:r>
            <a:r>
              <a:rPr sz="1400" spc="-480" dirty="0">
                <a:latin typeface="Verdana"/>
                <a:cs typeface="Verdana"/>
              </a:rPr>
              <a:t> </a:t>
            </a:r>
            <a:r>
              <a:rPr sz="1400" spc="-20" dirty="0">
                <a:latin typeface="Verdana"/>
                <a:cs typeface="Verdana"/>
              </a:rPr>
              <a:t>i</a:t>
            </a:r>
            <a:r>
              <a:rPr sz="1400" spc="35" dirty="0">
                <a:latin typeface="Verdana"/>
                <a:cs typeface="Verdana"/>
              </a:rPr>
              <a:t>n</a:t>
            </a:r>
            <a:r>
              <a:rPr sz="1400" spc="5" dirty="0">
                <a:latin typeface="Verdana"/>
                <a:cs typeface="Verdana"/>
              </a:rPr>
              <a:t>i</a:t>
            </a:r>
            <a:r>
              <a:rPr sz="1400" spc="10" dirty="0">
                <a:latin typeface="Verdana"/>
                <a:cs typeface="Verdana"/>
              </a:rPr>
              <a:t>cia</a:t>
            </a:r>
            <a:r>
              <a:rPr sz="1400" spc="-35" dirty="0">
                <a:latin typeface="Verdana"/>
                <a:cs typeface="Verdana"/>
              </a:rPr>
              <a:t>r</a:t>
            </a:r>
            <a:r>
              <a:rPr sz="1400" spc="-120" dirty="0">
                <a:latin typeface="Verdana"/>
                <a:cs typeface="Verdana"/>
              </a:rPr>
              <a:t> </a:t>
            </a:r>
            <a:r>
              <a:rPr sz="1400" spc="-20" dirty="0">
                <a:latin typeface="Verdana"/>
                <a:cs typeface="Verdana"/>
              </a:rPr>
              <a:t>l</a:t>
            </a:r>
            <a:r>
              <a:rPr sz="1400" spc="-15" dirty="0">
                <a:latin typeface="Verdana"/>
                <a:cs typeface="Verdana"/>
              </a:rPr>
              <a:t>a</a:t>
            </a:r>
            <a:r>
              <a:rPr sz="1400" spc="-125" dirty="0">
                <a:latin typeface="Verdana"/>
                <a:cs typeface="Verdana"/>
              </a:rPr>
              <a:t> </a:t>
            </a:r>
            <a:r>
              <a:rPr sz="1400" spc="60" dirty="0">
                <a:latin typeface="Verdana"/>
                <a:cs typeface="Verdana"/>
              </a:rPr>
              <a:t>med</a:t>
            </a:r>
            <a:r>
              <a:rPr sz="1400" spc="10" dirty="0">
                <a:latin typeface="Verdana"/>
                <a:cs typeface="Verdana"/>
              </a:rPr>
              <a:t>i</a:t>
            </a:r>
            <a:r>
              <a:rPr sz="1400" spc="30" dirty="0">
                <a:latin typeface="Verdana"/>
                <a:cs typeface="Verdana"/>
              </a:rPr>
              <a:t>d</a:t>
            </a:r>
            <a:r>
              <a:rPr sz="1400" spc="25" dirty="0">
                <a:latin typeface="Verdana"/>
                <a:cs typeface="Verdana"/>
              </a:rPr>
              <a:t>a</a:t>
            </a:r>
            <a:r>
              <a:rPr sz="1400" spc="-215" dirty="0">
                <a:latin typeface="Verdana"/>
                <a:cs typeface="Verdana"/>
              </a:rPr>
              <a:t>.</a:t>
            </a:r>
            <a:endParaRPr sz="1400" dirty="0">
              <a:latin typeface="Verdana"/>
              <a:cs typeface="Verdana"/>
            </a:endParaRPr>
          </a:p>
          <a:p>
            <a:pPr marL="127000" indent="-114300">
              <a:lnSpc>
                <a:spcPts val="1610"/>
              </a:lnSpc>
              <a:spcBef>
                <a:spcPts val="75"/>
              </a:spcBef>
              <a:buFont typeface="Verdana"/>
              <a:buChar char="•"/>
              <a:tabLst>
                <a:tab pos="127000" algn="l"/>
                <a:tab pos="763905" algn="l"/>
                <a:tab pos="1501140" algn="l"/>
                <a:tab pos="2122170" algn="l"/>
                <a:tab pos="3206750" algn="l"/>
              </a:tabLst>
            </a:pPr>
            <a:r>
              <a:rPr sz="1400" b="1" spc="114" dirty="0">
                <a:latin typeface="Tahoma"/>
                <a:cs typeface="Tahoma"/>
              </a:rPr>
              <a:t>A</a:t>
            </a:r>
            <a:r>
              <a:rPr sz="1400" b="1" spc="60" dirty="0">
                <a:latin typeface="Tahoma"/>
                <a:cs typeface="Tahoma"/>
              </a:rPr>
              <a:t>ñ</a:t>
            </a:r>
            <a:r>
              <a:rPr sz="1400" b="1" spc="55" dirty="0">
                <a:latin typeface="Tahoma"/>
                <a:cs typeface="Tahoma"/>
              </a:rPr>
              <a:t>o</a:t>
            </a:r>
            <a:r>
              <a:rPr sz="1400" b="1" dirty="0">
                <a:latin typeface="Tahoma"/>
                <a:cs typeface="Tahoma"/>
              </a:rPr>
              <a:t>	</a:t>
            </a:r>
            <a:r>
              <a:rPr sz="1400" b="1" spc="45" dirty="0">
                <a:latin typeface="Tahoma"/>
                <a:cs typeface="Tahoma"/>
              </a:rPr>
              <a:t>bas</a:t>
            </a:r>
            <a:r>
              <a:rPr sz="1400" b="1" spc="30" dirty="0">
                <a:latin typeface="Tahoma"/>
                <a:cs typeface="Tahoma"/>
              </a:rPr>
              <a:t>e</a:t>
            </a:r>
            <a:r>
              <a:rPr sz="1400" spc="-340" dirty="0">
                <a:latin typeface="Verdana"/>
                <a:cs typeface="Verdana"/>
              </a:rPr>
              <a:t>:</a:t>
            </a:r>
            <a:r>
              <a:rPr sz="1400" dirty="0">
                <a:latin typeface="Verdana"/>
                <a:cs typeface="Verdana"/>
              </a:rPr>
              <a:t>	</a:t>
            </a:r>
            <a:r>
              <a:rPr sz="1400" spc="35" dirty="0">
                <a:latin typeface="Verdana"/>
                <a:cs typeface="Verdana"/>
              </a:rPr>
              <a:t>A</a:t>
            </a:r>
            <a:r>
              <a:rPr sz="1400" spc="45" dirty="0">
                <a:latin typeface="Verdana"/>
                <a:cs typeface="Verdana"/>
              </a:rPr>
              <a:t>ño</a:t>
            </a:r>
            <a:r>
              <a:rPr sz="1400" dirty="0">
                <a:latin typeface="Verdana"/>
                <a:cs typeface="Verdana"/>
              </a:rPr>
              <a:t>	</a:t>
            </a:r>
            <a:r>
              <a:rPr sz="1400" spc="-50" dirty="0">
                <a:latin typeface="Verdana"/>
                <a:cs typeface="Verdana"/>
              </a:rPr>
              <a:t>r</a:t>
            </a:r>
            <a:r>
              <a:rPr sz="1400" spc="-5" dirty="0">
                <a:latin typeface="Verdana"/>
                <a:cs typeface="Verdana"/>
              </a:rPr>
              <a:t>efere</a:t>
            </a:r>
            <a:r>
              <a:rPr sz="1400" spc="45" dirty="0">
                <a:latin typeface="Verdana"/>
                <a:cs typeface="Verdana"/>
              </a:rPr>
              <a:t>n</a:t>
            </a:r>
            <a:r>
              <a:rPr sz="1400" spc="5" dirty="0">
                <a:latin typeface="Verdana"/>
                <a:cs typeface="Verdana"/>
              </a:rPr>
              <a:t>t</a:t>
            </a:r>
            <a:r>
              <a:rPr sz="1400" spc="10" dirty="0">
                <a:latin typeface="Verdana"/>
                <a:cs typeface="Verdana"/>
              </a:rPr>
              <a:t>e</a:t>
            </a:r>
            <a:r>
              <a:rPr sz="1400" dirty="0">
                <a:latin typeface="Verdana"/>
                <a:cs typeface="Verdana"/>
              </a:rPr>
              <a:t>	</a:t>
            </a:r>
            <a:r>
              <a:rPr sz="1400" spc="-15" dirty="0">
                <a:latin typeface="Verdana"/>
                <a:cs typeface="Verdana"/>
              </a:rPr>
              <a:t>al</a:t>
            </a:r>
            <a:endParaRPr sz="1400" dirty="0">
              <a:latin typeface="Verdana"/>
              <a:cs typeface="Verdana"/>
            </a:endParaRPr>
          </a:p>
          <a:p>
            <a:pPr marL="126364">
              <a:lnSpc>
                <a:spcPts val="1610"/>
              </a:lnSpc>
            </a:pPr>
            <a:r>
              <a:rPr sz="1400" spc="-20" dirty="0">
                <a:latin typeface="Verdana"/>
                <a:cs typeface="Verdana"/>
              </a:rPr>
              <a:t>i</a:t>
            </a:r>
            <a:r>
              <a:rPr sz="1400" spc="70" dirty="0">
                <a:latin typeface="Verdana"/>
                <a:cs typeface="Verdana"/>
              </a:rPr>
              <a:t>n</a:t>
            </a:r>
            <a:r>
              <a:rPr sz="1400" spc="60" dirty="0">
                <a:latin typeface="Verdana"/>
                <a:cs typeface="Verdana"/>
              </a:rPr>
              <a:t>d</a:t>
            </a:r>
            <a:r>
              <a:rPr sz="1400" spc="-20" dirty="0">
                <a:latin typeface="Verdana"/>
                <a:cs typeface="Verdana"/>
              </a:rPr>
              <a:t>i</a:t>
            </a:r>
            <a:r>
              <a:rPr sz="1400" spc="40" dirty="0">
                <a:latin typeface="Verdana"/>
                <a:cs typeface="Verdana"/>
              </a:rPr>
              <a:t>ca</a:t>
            </a:r>
            <a:r>
              <a:rPr sz="1400" spc="35" dirty="0">
                <a:latin typeface="Verdana"/>
                <a:cs typeface="Verdana"/>
              </a:rPr>
              <a:t>d</a:t>
            </a:r>
            <a:r>
              <a:rPr sz="1400" spc="20" dirty="0">
                <a:latin typeface="Verdana"/>
                <a:cs typeface="Verdana"/>
              </a:rPr>
              <a:t>o</a:t>
            </a:r>
            <a:r>
              <a:rPr sz="1400" spc="-35" dirty="0">
                <a:latin typeface="Verdana"/>
                <a:cs typeface="Verdana"/>
              </a:rPr>
              <a:t>r</a:t>
            </a:r>
            <a:r>
              <a:rPr sz="1400" spc="-125" dirty="0">
                <a:latin typeface="Verdana"/>
                <a:cs typeface="Verdana"/>
              </a:rPr>
              <a:t> </a:t>
            </a:r>
            <a:r>
              <a:rPr sz="1400" spc="35" dirty="0">
                <a:latin typeface="Verdana"/>
                <a:cs typeface="Verdana"/>
              </a:rPr>
              <a:t>d</a:t>
            </a:r>
            <a:r>
              <a:rPr sz="1400" spc="45" dirty="0">
                <a:latin typeface="Verdana"/>
                <a:cs typeface="Verdana"/>
              </a:rPr>
              <a:t>e</a:t>
            </a:r>
            <a:r>
              <a:rPr sz="1400" spc="-130" dirty="0">
                <a:latin typeface="Verdana"/>
                <a:cs typeface="Verdana"/>
              </a:rPr>
              <a:t> </a:t>
            </a:r>
            <a:r>
              <a:rPr sz="1400" spc="-20" dirty="0">
                <a:latin typeface="Verdana"/>
                <a:cs typeface="Verdana"/>
              </a:rPr>
              <a:t>l</a:t>
            </a:r>
            <a:r>
              <a:rPr sz="1400" spc="-15" dirty="0">
                <a:latin typeface="Verdana"/>
                <a:cs typeface="Verdana"/>
              </a:rPr>
              <a:t>a</a:t>
            </a:r>
            <a:r>
              <a:rPr sz="1400" spc="-125" dirty="0">
                <a:latin typeface="Verdana"/>
                <a:cs typeface="Verdana"/>
              </a:rPr>
              <a:t> </a:t>
            </a:r>
            <a:r>
              <a:rPr sz="1400" spc="-20" dirty="0">
                <a:latin typeface="Verdana"/>
                <a:cs typeface="Verdana"/>
              </a:rPr>
              <a:t>lí</a:t>
            </a:r>
            <a:r>
              <a:rPr sz="1400" spc="40" dirty="0">
                <a:latin typeface="Verdana"/>
                <a:cs typeface="Verdana"/>
              </a:rPr>
              <a:t>ne</a:t>
            </a:r>
            <a:r>
              <a:rPr sz="1400" spc="-15" dirty="0">
                <a:latin typeface="Verdana"/>
                <a:cs typeface="Verdana"/>
              </a:rPr>
              <a:t>a</a:t>
            </a:r>
            <a:r>
              <a:rPr sz="1400" spc="-140" dirty="0">
                <a:latin typeface="Verdana"/>
                <a:cs typeface="Verdana"/>
              </a:rPr>
              <a:t> </a:t>
            </a:r>
            <a:r>
              <a:rPr sz="1400" spc="70" dirty="0">
                <a:latin typeface="Verdana"/>
                <a:cs typeface="Verdana"/>
              </a:rPr>
              <a:t>b</a:t>
            </a:r>
            <a:r>
              <a:rPr sz="1400" spc="-15" dirty="0">
                <a:latin typeface="Verdana"/>
                <a:cs typeface="Verdana"/>
              </a:rPr>
              <a:t>as</a:t>
            </a:r>
            <a:r>
              <a:rPr sz="1400" spc="-20" dirty="0">
                <a:latin typeface="Verdana"/>
                <a:cs typeface="Verdana"/>
              </a:rPr>
              <a:t>e</a:t>
            </a:r>
            <a:r>
              <a:rPr sz="1400" spc="-215" dirty="0">
                <a:latin typeface="Verdana"/>
                <a:cs typeface="Verdana"/>
              </a:rPr>
              <a:t>.</a:t>
            </a:r>
            <a:endParaRPr sz="1400" dirty="0">
              <a:latin typeface="Verdana"/>
              <a:cs typeface="Verdana"/>
            </a:endParaRPr>
          </a:p>
        </p:txBody>
      </p:sp>
      <p:sp>
        <p:nvSpPr>
          <p:cNvPr id="5" name="object 7">
            <a:extLst>
              <a:ext uri="{FF2B5EF4-FFF2-40B4-BE49-F238E27FC236}">
                <a16:creationId xmlns:a16="http://schemas.microsoft.com/office/drawing/2014/main" id="{9A850DD3-46A5-441C-9BC4-8F768314D15E}"/>
              </a:ext>
            </a:extLst>
          </p:cNvPr>
          <p:cNvSpPr txBox="1"/>
          <p:nvPr/>
        </p:nvSpPr>
        <p:spPr>
          <a:xfrm>
            <a:off x="4298856" y="3410506"/>
            <a:ext cx="3373754" cy="746125"/>
          </a:xfrm>
          <a:prstGeom prst="rect">
            <a:avLst/>
          </a:prstGeom>
        </p:spPr>
        <p:txBody>
          <a:bodyPr vert="horz" wrap="square" lIns="0" tIns="34290" rIns="0" bIns="0" rtlCol="0">
            <a:spAutoFit/>
          </a:bodyPr>
          <a:lstStyle/>
          <a:p>
            <a:pPr marL="1313180" marR="26670" indent="-1256030">
              <a:lnSpc>
                <a:spcPts val="1540"/>
              </a:lnSpc>
              <a:spcBef>
                <a:spcPts val="270"/>
              </a:spcBef>
            </a:pPr>
            <a:r>
              <a:rPr sz="1400" b="1" spc="55" dirty="0">
                <a:solidFill>
                  <a:srgbClr val="FFFFFF"/>
                </a:solidFill>
                <a:latin typeface="Tahoma"/>
                <a:cs typeface="Tahoma"/>
              </a:rPr>
              <a:t>Cronograma</a:t>
            </a:r>
            <a:r>
              <a:rPr sz="1400" b="1" spc="-5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spc="30" dirty="0">
                <a:solidFill>
                  <a:srgbClr val="FFFFFF"/>
                </a:solidFill>
                <a:latin typeface="Tahoma"/>
                <a:cs typeface="Tahoma"/>
              </a:rPr>
              <a:t>y</a:t>
            </a:r>
            <a:r>
              <a:rPr sz="1400" b="1" spc="-4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spc="60" dirty="0">
                <a:solidFill>
                  <a:srgbClr val="FFFFFF"/>
                </a:solidFill>
                <a:latin typeface="Tahoma"/>
                <a:cs typeface="Tahoma"/>
              </a:rPr>
              <a:t>meta</a:t>
            </a:r>
            <a:r>
              <a:rPr sz="1400" b="1" spc="-4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spc="25" dirty="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sz="1400" b="1" spc="-3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spc="30" dirty="0">
                <a:solidFill>
                  <a:srgbClr val="FFFFFF"/>
                </a:solidFill>
                <a:latin typeface="Tahoma"/>
                <a:cs typeface="Tahoma"/>
              </a:rPr>
              <a:t>nivel</a:t>
            </a:r>
            <a:r>
              <a:rPr sz="1400" b="1" spc="-4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spc="65" dirty="0">
                <a:solidFill>
                  <a:srgbClr val="FFFFFF"/>
                </a:solidFill>
                <a:latin typeface="Tahoma"/>
                <a:cs typeface="Tahoma"/>
              </a:rPr>
              <a:t>medida </a:t>
            </a:r>
            <a:r>
              <a:rPr sz="1400" b="1" spc="-39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spc="30" dirty="0">
                <a:solidFill>
                  <a:srgbClr val="FFFFFF"/>
                </a:solidFill>
                <a:latin typeface="Tahoma"/>
                <a:cs typeface="Tahoma"/>
              </a:rPr>
              <a:t>y</a:t>
            </a:r>
            <a:r>
              <a:rPr sz="1400" b="1" spc="-2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spc="50" dirty="0">
                <a:solidFill>
                  <a:srgbClr val="FFFFFF"/>
                </a:solidFill>
                <a:latin typeface="Tahoma"/>
                <a:cs typeface="Tahoma"/>
              </a:rPr>
              <a:t>acción</a:t>
            </a:r>
            <a:endParaRPr sz="1400">
              <a:latin typeface="Tahoma"/>
              <a:cs typeface="Tahoma"/>
            </a:endParaRPr>
          </a:p>
          <a:p>
            <a:pPr marL="127000" indent="-114300">
              <a:lnSpc>
                <a:spcPct val="100000"/>
              </a:lnSpc>
              <a:spcBef>
                <a:spcPts val="740"/>
              </a:spcBef>
              <a:buChar char="•"/>
              <a:tabLst>
                <a:tab pos="127000" algn="l"/>
              </a:tabLst>
            </a:pPr>
            <a:r>
              <a:rPr sz="1400" dirty="0">
                <a:latin typeface="Verdana"/>
                <a:cs typeface="Verdana"/>
              </a:rPr>
              <a:t>Indica</a:t>
            </a:r>
            <a:r>
              <a:rPr sz="1400" spc="160" dirty="0">
                <a:latin typeface="Verdana"/>
                <a:cs typeface="Verdana"/>
              </a:rPr>
              <a:t> </a:t>
            </a:r>
            <a:r>
              <a:rPr sz="1400" spc="-15" dirty="0">
                <a:latin typeface="Verdana"/>
                <a:cs typeface="Verdana"/>
              </a:rPr>
              <a:t>la</a:t>
            </a:r>
            <a:r>
              <a:rPr sz="1400" spc="165" dirty="0">
                <a:latin typeface="Verdana"/>
                <a:cs typeface="Verdana"/>
              </a:rPr>
              <a:t> </a:t>
            </a:r>
            <a:r>
              <a:rPr sz="1400" spc="15" dirty="0">
                <a:latin typeface="Verdana"/>
                <a:cs typeface="Verdana"/>
              </a:rPr>
              <a:t>frecuencia</a:t>
            </a:r>
            <a:r>
              <a:rPr sz="1400" spc="165" dirty="0">
                <a:latin typeface="Verdana"/>
                <a:cs typeface="Verdana"/>
              </a:rPr>
              <a:t> </a:t>
            </a:r>
            <a:r>
              <a:rPr sz="1400" spc="40" dirty="0">
                <a:latin typeface="Verdana"/>
                <a:cs typeface="Verdana"/>
              </a:rPr>
              <a:t>de</a:t>
            </a:r>
            <a:r>
              <a:rPr sz="1400" spc="170" dirty="0">
                <a:latin typeface="Verdana"/>
                <a:cs typeface="Verdana"/>
              </a:rPr>
              <a:t> </a:t>
            </a:r>
            <a:r>
              <a:rPr sz="1400" spc="40" dirty="0">
                <a:latin typeface="Verdana"/>
                <a:cs typeface="Verdana"/>
              </a:rPr>
              <a:t>medición</a:t>
            </a:r>
            <a:r>
              <a:rPr sz="1400" spc="170" dirty="0">
                <a:latin typeface="Verdana"/>
                <a:cs typeface="Verdana"/>
              </a:rPr>
              <a:t> </a:t>
            </a:r>
            <a:r>
              <a:rPr sz="1400" spc="-70" dirty="0">
                <a:latin typeface="Verdana"/>
                <a:cs typeface="Verdana"/>
              </a:rPr>
              <a:t>y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6" name="object 8">
            <a:extLst>
              <a:ext uri="{FF2B5EF4-FFF2-40B4-BE49-F238E27FC236}">
                <a16:creationId xmlns:a16="http://schemas.microsoft.com/office/drawing/2014/main" id="{1F1B5AE7-EAE7-4378-81B8-F004B81EB15A}"/>
              </a:ext>
            </a:extLst>
          </p:cNvPr>
          <p:cNvSpPr txBox="1"/>
          <p:nvPr/>
        </p:nvSpPr>
        <p:spPr>
          <a:xfrm>
            <a:off x="4413156" y="4112181"/>
            <a:ext cx="3259454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080770" algn="l"/>
                <a:tab pos="1845945" algn="l"/>
                <a:tab pos="3018155" algn="l"/>
              </a:tabLst>
            </a:pPr>
            <a:r>
              <a:rPr sz="1400" spc="30" dirty="0">
                <a:latin typeface="Verdana"/>
                <a:cs typeface="Verdana"/>
              </a:rPr>
              <a:t>grado	</a:t>
            </a:r>
            <a:r>
              <a:rPr sz="1400" spc="40" dirty="0">
                <a:latin typeface="Verdana"/>
                <a:cs typeface="Verdana"/>
              </a:rPr>
              <a:t>d</a:t>
            </a:r>
            <a:r>
              <a:rPr sz="1400" spc="45" dirty="0">
                <a:latin typeface="Verdana"/>
                <a:cs typeface="Verdana"/>
              </a:rPr>
              <a:t>e</a:t>
            </a:r>
            <a:r>
              <a:rPr sz="1400" dirty="0">
                <a:latin typeface="Verdana"/>
                <a:cs typeface="Verdana"/>
              </a:rPr>
              <a:t>	</a:t>
            </a:r>
            <a:r>
              <a:rPr sz="1400" spc="-45" dirty="0">
                <a:latin typeface="Verdana"/>
                <a:cs typeface="Verdana"/>
              </a:rPr>
              <a:t>a</a:t>
            </a:r>
            <a:r>
              <a:rPr sz="1400" spc="-50" dirty="0">
                <a:latin typeface="Verdana"/>
                <a:cs typeface="Verdana"/>
              </a:rPr>
              <a:t>v</a:t>
            </a:r>
            <a:r>
              <a:rPr sz="1400" spc="30" dirty="0">
                <a:latin typeface="Verdana"/>
                <a:cs typeface="Verdana"/>
              </a:rPr>
              <a:t>ance</a:t>
            </a:r>
            <a:r>
              <a:rPr sz="1400" dirty="0">
                <a:latin typeface="Verdana"/>
                <a:cs typeface="Verdana"/>
              </a:rPr>
              <a:t>	</a:t>
            </a:r>
            <a:r>
              <a:rPr sz="1400" spc="40" dirty="0">
                <a:latin typeface="Verdana"/>
                <a:cs typeface="Verdana"/>
              </a:rPr>
              <a:t>de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7" name="object 9">
            <a:extLst>
              <a:ext uri="{FF2B5EF4-FFF2-40B4-BE49-F238E27FC236}">
                <a16:creationId xmlns:a16="http://schemas.microsoft.com/office/drawing/2014/main" id="{5A4248D8-44F0-4B8E-8B36-941919491689}"/>
              </a:ext>
            </a:extLst>
          </p:cNvPr>
          <p:cNvSpPr txBox="1"/>
          <p:nvPr/>
        </p:nvSpPr>
        <p:spPr>
          <a:xfrm>
            <a:off x="4413156" y="4307254"/>
            <a:ext cx="325755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753235" algn="l"/>
                <a:tab pos="2237740" algn="l"/>
                <a:tab pos="3147695" algn="l"/>
              </a:tabLst>
            </a:pPr>
            <a:r>
              <a:rPr sz="1400" spc="-20" dirty="0">
                <a:latin typeface="Verdana"/>
                <a:cs typeface="Verdana"/>
              </a:rPr>
              <a:t>i</a:t>
            </a:r>
            <a:r>
              <a:rPr sz="1400" spc="85" dirty="0">
                <a:latin typeface="Verdana"/>
                <a:cs typeface="Verdana"/>
              </a:rPr>
              <a:t>mp</a:t>
            </a:r>
            <a:r>
              <a:rPr sz="1400" spc="15" dirty="0">
                <a:latin typeface="Verdana"/>
                <a:cs typeface="Verdana"/>
              </a:rPr>
              <a:t>le</a:t>
            </a:r>
            <a:r>
              <a:rPr sz="1400" spc="85" dirty="0">
                <a:latin typeface="Verdana"/>
                <a:cs typeface="Verdana"/>
              </a:rPr>
              <a:t>m</a:t>
            </a:r>
            <a:r>
              <a:rPr sz="1400" spc="55" dirty="0">
                <a:latin typeface="Verdana"/>
                <a:cs typeface="Verdana"/>
              </a:rPr>
              <a:t>e</a:t>
            </a:r>
            <a:r>
              <a:rPr sz="1400" spc="50" dirty="0">
                <a:latin typeface="Verdana"/>
                <a:cs typeface="Verdana"/>
              </a:rPr>
              <a:t>n</a:t>
            </a:r>
            <a:r>
              <a:rPr sz="1400" spc="25" dirty="0">
                <a:latin typeface="Verdana"/>
                <a:cs typeface="Verdana"/>
              </a:rPr>
              <a:t>t</a:t>
            </a:r>
            <a:r>
              <a:rPr sz="1400" spc="20" dirty="0">
                <a:latin typeface="Verdana"/>
                <a:cs typeface="Verdana"/>
              </a:rPr>
              <a:t>ac</a:t>
            </a:r>
            <a:r>
              <a:rPr sz="1400" spc="-20" dirty="0">
                <a:latin typeface="Verdana"/>
                <a:cs typeface="Verdana"/>
              </a:rPr>
              <a:t>i</a:t>
            </a:r>
            <a:r>
              <a:rPr sz="1400" spc="45" dirty="0">
                <a:latin typeface="Verdana"/>
                <a:cs typeface="Verdana"/>
              </a:rPr>
              <a:t>ón</a:t>
            </a:r>
            <a:r>
              <a:rPr sz="1400" dirty="0">
                <a:latin typeface="Verdana"/>
                <a:cs typeface="Verdana"/>
              </a:rPr>
              <a:t>	</a:t>
            </a:r>
            <a:r>
              <a:rPr sz="1400" spc="40" dirty="0">
                <a:latin typeface="Verdana"/>
                <a:cs typeface="Verdana"/>
              </a:rPr>
              <a:t>d</a:t>
            </a:r>
            <a:r>
              <a:rPr sz="1400" spc="45" dirty="0">
                <a:latin typeface="Verdana"/>
                <a:cs typeface="Verdana"/>
              </a:rPr>
              <a:t>e</a:t>
            </a:r>
            <a:r>
              <a:rPr sz="1400" dirty="0">
                <a:latin typeface="Verdana"/>
                <a:cs typeface="Verdana"/>
              </a:rPr>
              <a:t>	</a:t>
            </a:r>
            <a:r>
              <a:rPr sz="1400" spc="110" dirty="0">
                <a:latin typeface="Verdana"/>
                <a:cs typeface="Verdana"/>
              </a:rPr>
              <a:t>m</a:t>
            </a:r>
            <a:r>
              <a:rPr sz="1400" spc="35" dirty="0">
                <a:latin typeface="Verdana"/>
                <a:cs typeface="Verdana"/>
              </a:rPr>
              <a:t>ed</a:t>
            </a:r>
            <a:r>
              <a:rPr sz="1400" spc="5" dirty="0">
                <a:latin typeface="Verdana"/>
                <a:cs typeface="Verdana"/>
              </a:rPr>
              <a:t>i</a:t>
            </a:r>
            <a:r>
              <a:rPr sz="1400" spc="-30" dirty="0">
                <a:latin typeface="Verdana"/>
                <a:cs typeface="Verdana"/>
              </a:rPr>
              <a:t>as</a:t>
            </a:r>
            <a:r>
              <a:rPr sz="1400" dirty="0">
                <a:latin typeface="Verdana"/>
                <a:cs typeface="Verdana"/>
              </a:rPr>
              <a:t>	</a:t>
            </a:r>
            <a:r>
              <a:rPr sz="1400" spc="-70" dirty="0">
                <a:latin typeface="Verdana"/>
                <a:cs typeface="Verdana"/>
              </a:rPr>
              <a:t>y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8" name="object 10">
            <a:extLst>
              <a:ext uri="{FF2B5EF4-FFF2-40B4-BE49-F238E27FC236}">
                <a16:creationId xmlns:a16="http://schemas.microsoft.com/office/drawing/2014/main" id="{F468B7E8-0CF4-4975-8F01-D0652ACC44F3}"/>
              </a:ext>
            </a:extLst>
          </p:cNvPr>
          <p:cNvSpPr txBox="1"/>
          <p:nvPr/>
        </p:nvSpPr>
        <p:spPr>
          <a:xfrm>
            <a:off x="4413156" y="4502325"/>
            <a:ext cx="3259454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969644" algn="l"/>
                <a:tab pos="1347470" algn="l"/>
                <a:tab pos="2000250" algn="l"/>
                <a:tab pos="2295525" algn="l"/>
                <a:tab pos="2865755" algn="l"/>
              </a:tabLst>
            </a:pPr>
            <a:r>
              <a:rPr sz="1400" spc="20" dirty="0">
                <a:latin typeface="Verdana"/>
                <a:cs typeface="Verdana"/>
              </a:rPr>
              <a:t>ac</a:t>
            </a:r>
            <a:r>
              <a:rPr sz="1400" spc="15" dirty="0">
                <a:latin typeface="Verdana"/>
                <a:cs typeface="Verdana"/>
              </a:rPr>
              <a:t>ciones</a:t>
            </a:r>
            <a:r>
              <a:rPr sz="1400" spc="-215" dirty="0">
                <a:latin typeface="Verdana"/>
                <a:cs typeface="Verdana"/>
              </a:rPr>
              <a:t>,	</a:t>
            </a:r>
            <a:r>
              <a:rPr sz="1400" spc="-35" dirty="0">
                <a:latin typeface="Verdana"/>
                <a:cs typeface="Verdana"/>
              </a:rPr>
              <a:t>as</a:t>
            </a:r>
            <a:r>
              <a:rPr sz="1400" spc="-15" dirty="0">
                <a:latin typeface="Verdana"/>
                <a:cs typeface="Verdana"/>
              </a:rPr>
              <a:t>í</a:t>
            </a:r>
            <a:r>
              <a:rPr sz="1400" dirty="0">
                <a:latin typeface="Verdana"/>
                <a:cs typeface="Verdana"/>
              </a:rPr>
              <a:t>	</a:t>
            </a:r>
            <a:r>
              <a:rPr sz="1400" spc="55" dirty="0">
                <a:latin typeface="Verdana"/>
                <a:cs typeface="Verdana"/>
              </a:rPr>
              <a:t>co</a:t>
            </a:r>
            <a:r>
              <a:rPr sz="1400" spc="95" dirty="0">
                <a:latin typeface="Verdana"/>
                <a:cs typeface="Verdana"/>
              </a:rPr>
              <a:t>m</a:t>
            </a:r>
            <a:r>
              <a:rPr sz="1400" spc="30" dirty="0">
                <a:latin typeface="Verdana"/>
                <a:cs typeface="Verdana"/>
              </a:rPr>
              <a:t>o</a:t>
            </a:r>
            <a:r>
              <a:rPr sz="1400" dirty="0">
                <a:latin typeface="Verdana"/>
                <a:cs typeface="Verdana"/>
              </a:rPr>
              <a:t>	el	</a:t>
            </a:r>
            <a:r>
              <a:rPr sz="1400" spc="-80" dirty="0">
                <a:latin typeface="Verdana"/>
                <a:cs typeface="Verdana"/>
              </a:rPr>
              <a:t>v</a:t>
            </a:r>
            <a:r>
              <a:rPr sz="1400" spc="-15" dirty="0">
                <a:latin typeface="Verdana"/>
                <a:cs typeface="Verdana"/>
              </a:rPr>
              <a:t>a</a:t>
            </a:r>
            <a:r>
              <a:rPr sz="1400" spc="-20" dirty="0">
                <a:latin typeface="Verdana"/>
                <a:cs typeface="Verdana"/>
              </a:rPr>
              <a:t>l</a:t>
            </a:r>
            <a:r>
              <a:rPr sz="1400" spc="25" dirty="0">
                <a:latin typeface="Verdana"/>
                <a:cs typeface="Verdana"/>
              </a:rPr>
              <a:t>o</a:t>
            </a:r>
            <a:r>
              <a:rPr sz="1400" spc="-35" dirty="0">
                <a:latin typeface="Verdana"/>
                <a:cs typeface="Verdana"/>
              </a:rPr>
              <a:t>r</a:t>
            </a:r>
            <a:r>
              <a:rPr sz="1400" dirty="0">
                <a:latin typeface="Verdana"/>
                <a:cs typeface="Verdana"/>
              </a:rPr>
              <a:t>	</a:t>
            </a:r>
            <a:r>
              <a:rPr sz="1400" spc="10" dirty="0">
                <a:latin typeface="Verdana"/>
                <a:cs typeface="Verdana"/>
              </a:rPr>
              <a:t>fi</a:t>
            </a:r>
            <a:r>
              <a:rPr sz="1400" spc="5" dirty="0">
                <a:latin typeface="Verdana"/>
                <a:cs typeface="Verdana"/>
              </a:rPr>
              <a:t>n</a:t>
            </a:r>
            <a:r>
              <a:rPr sz="1400" spc="-10" dirty="0">
                <a:latin typeface="Verdana"/>
                <a:cs typeface="Verdana"/>
              </a:rPr>
              <a:t>al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9" name="object 11">
            <a:extLst>
              <a:ext uri="{FF2B5EF4-FFF2-40B4-BE49-F238E27FC236}">
                <a16:creationId xmlns:a16="http://schemas.microsoft.com/office/drawing/2014/main" id="{5E1DDDE7-F7C3-4740-8D89-FD10F48EF50C}"/>
              </a:ext>
            </a:extLst>
          </p:cNvPr>
          <p:cNvSpPr txBox="1"/>
          <p:nvPr/>
        </p:nvSpPr>
        <p:spPr>
          <a:xfrm>
            <a:off x="4413156" y="4697398"/>
            <a:ext cx="3260725" cy="824865"/>
          </a:xfrm>
          <a:prstGeom prst="rect">
            <a:avLst/>
          </a:prstGeom>
        </p:spPr>
        <p:txBody>
          <a:bodyPr vert="horz" wrap="square" lIns="0" tIns="31115" rIns="0" bIns="0" rtlCol="0">
            <a:spAutoFit/>
          </a:bodyPr>
          <a:lstStyle/>
          <a:p>
            <a:pPr marL="12700" marR="5080" algn="just">
              <a:lnSpc>
                <a:spcPct val="91500"/>
              </a:lnSpc>
              <a:spcBef>
                <a:spcPts val="245"/>
              </a:spcBef>
            </a:pPr>
            <a:r>
              <a:rPr sz="1400" spc="15" dirty="0">
                <a:latin typeface="Verdana"/>
                <a:cs typeface="Verdana"/>
              </a:rPr>
              <a:t>esperado </a:t>
            </a:r>
            <a:r>
              <a:rPr sz="1400" spc="40" dirty="0">
                <a:latin typeface="Verdana"/>
                <a:cs typeface="Verdana"/>
              </a:rPr>
              <a:t>de </a:t>
            </a:r>
            <a:r>
              <a:rPr sz="1400" spc="25" dirty="0">
                <a:latin typeface="Verdana"/>
                <a:cs typeface="Verdana"/>
              </a:rPr>
              <a:t>cada </a:t>
            </a:r>
            <a:r>
              <a:rPr sz="1400" spc="30" dirty="0">
                <a:latin typeface="Verdana"/>
                <a:cs typeface="Verdana"/>
              </a:rPr>
              <a:t>una </a:t>
            </a:r>
            <a:r>
              <a:rPr sz="1400" spc="35" dirty="0">
                <a:latin typeface="Verdana"/>
                <a:cs typeface="Verdana"/>
              </a:rPr>
              <a:t>de </a:t>
            </a:r>
            <a:r>
              <a:rPr sz="1400" spc="-15" dirty="0">
                <a:latin typeface="Verdana"/>
                <a:cs typeface="Verdana"/>
              </a:rPr>
              <a:t>ellas </a:t>
            </a:r>
            <a:r>
              <a:rPr sz="1400" spc="-65" dirty="0">
                <a:latin typeface="Verdana"/>
                <a:cs typeface="Verdana"/>
              </a:rPr>
              <a:t>(las </a:t>
            </a:r>
            <a:r>
              <a:rPr sz="1400" spc="-60" dirty="0">
                <a:latin typeface="Verdana"/>
                <a:cs typeface="Verdana"/>
              </a:rPr>
              <a:t> </a:t>
            </a:r>
            <a:r>
              <a:rPr sz="1400" spc="40" dirty="0">
                <a:latin typeface="Verdana"/>
                <a:cs typeface="Verdana"/>
              </a:rPr>
              <a:t>munidades deben </a:t>
            </a:r>
            <a:r>
              <a:rPr sz="1400" spc="-25" dirty="0">
                <a:latin typeface="Verdana"/>
                <a:cs typeface="Verdana"/>
              </a:rPr>
              <a:t>ser </a:t>
            </a:r>
            <a:r>
              <a:rPr sz="1400" spc="5" dirty="0">
                <a:latin typeface="Verdana"/>
                <a:cs typeface="Verdana"/>
              </a:rPr>
              <a:t>consistentes </a:t>
            </a:r>
            <a:r>
              <a:rPr sz="1400" spc="-480" dirty="0">
                <a:latin typeface="Verdana"/>
                <a:cs typeface="Verdana"/>
              </a:rPr>
              <a:t> </a:t>
            </a:r>
            <a:r>
              <a:rPr sz="1400" spc="50" dirty="0">
                <a:latin typeface="Verdana"/>
                <a:cs typeface="Verdana"/>
              </a:rPr>
              <a:t>con</a:t>
            </a:r>
            <a:r>
              <a:rPr sz="1400" spc="55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el</a:t>
            </a:r>
            <a:r>
              <a:rPr sz="1400" spc="5" dirty="0">
                <a:latin typeface="Verdana"/>
                <a:cs typeface="Verdana"/>
              </a:rPr>
              <a:t> </a:t>
            </a:r>
            <a:r>
              <a:rPr sz="1400" spc="20" dirty="0">
                <a:latin typeface="Verdana"/>
                <a:cs typeface="Verdana"/>
              </a:rPr>
              <a:t>indicador</a:t>
            </a:r>
            <a:r>
              <a:rPr sz="1400" spc="25" dirty="0">
                <a:latin typeface="Verdana"/>
                <a:cs typeface="Verdana"/>
              </a:rPr>
              <a:t> </a:t>
            </a:r>
            <a:r>
              <a:rPr sz="1400" spc="-70" dirty="0">
                <a:latin typeface="Verdana"/>
                <a:cs typeface="Verdana"/>
              </a:rPr>
              <a:t>y</a:t>
            </a:r>
            <a:r>
              <a:rPr sz="1400" spc="-65" dirty="0">
                <a:latin typeface="Verdana"/>
                <a:cs typeface="Verdana"/>
              </a:rPr>
              <a:t> </a:t>
            </a:r>
            <a:r>
              <a:rPr sz="1400" spc="45" dirty="0">
                <a:latin typeface="Verdana"/>
                <a:cs typeface="Verdana"/>
              </a:rPr>
              <a:t>método</a:t>
            </a:r>
            <a:r>
              <a:rPr sz="1400" spc="50" dirty="0">
                <a:latin typeface="Verdana"/>
                <a:cs typeface="Verdana"/>
              </a:rPr>
              <a:t> </a:t>
            </a:r>
            <a:r>
              <a:rPr sz="1400" spc="40" dirty="0">
                <a:latin typeface="Verdana"/>
                <a:cs typeface="Verdana"/>
              </a:rPr>
              <a:t>de </a:t>
            </a:r>
            <a:r>
              <a:rPr sz="1400" spc="45" dirty="0">
                <a:latin typeface="Verdana"/>
                <a:cs typeface="Verdana"/>
              </a:rPr>
              <a:t> </a:t>
            </a:r>
            <a:r>
              <a:rPr sz="1400" spc="-30" dirty="0">
                <a:latin typeface="Verdana"/>
                <a:cs typeface="Verdana"/>
              </a:rPr>
              <a:t>cálculo).</a:t>
            </a:r>
            <a:endParaRPr sz="1400">
              <a:latin typeface="Verdana"/>
              <a:cs typeface="Verdana"/>
            </a:endParaRPr>
          </a:p>
        </p:txBody>
      </p:sp>
      <p:sp>
        <p:nvSpPr>
          <p:cNvPr id="10" name="object 12">
            <a:extLst>
              <a:ext uri="{FF2B5EF4-FFF2-40B4-BE49-F238E27FC236}">
                <a16:creationId xmlns:a16="http://schemas.microsoft.com/office/drawing/2014/main" id="{594EBFB7-0B83-47C1-AA0B-BC56A826F58A}"/>
              </a:ext>
            </a:extLst>
          </p:cNvPr>
          <p:cNvSpPr txBox="1"/>
          <p:nvPr/>
        </p:nvSpPr>
        <p:spPr>
          <a:xfrm>
            <a:off x="8954042" y="3508042"/>
            <a:ext cx="211582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50" dirty="0">
                <a:solidFill>
                  <a:srgbClr val="FFFFFF"/>
                </a:solidFill>
                <a:latin typeface="Tahoma"/>
                <a:cs typeface="Tahoma"/>
              </a:rPr>
              <a:t>Medios</a:t>
            </a:r>
            <a:r>
              <a:rPr sz="1400" b="1" spc="-5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spc="70" dirty="0">
                <a:solidFill>
                  <a:srgbClr val="FFFFFF"/>
                </a:solidFill>
                <a:latin typeface="Tahoma"/>
                <a:cs typeface="Tahoma"/>
              </a:rPr>
              <a:t>de</a:t>
            </a:r>
            <a:r>
              <a:rPr sz="1400" b="1" spc="-3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spc="30" dirty="0">
                <a:solidFill>
                  <a:srgbClr val="FFFFFF"/>
                </a:solidFill>
                <a:latin typeface="Tahoma"/>
                <a:cs typeface="Tahoma"/>
              </a:rPr>
              <a:t>verificación</a:t>
            </a:r>
            <a:endParaRPr sz="1400">
              <a:latin typeface="Tahoma"/>
              <a:cs typeface="Tahoma"/>
            </a:endParaRPr>
          </a:p>
        </p:txBody>
      </p:sp>
      <p:sp>
        <p:nvSpPr>
          <p:cNvPr id="11" name="object 13">
            <a:extLst>
              <a:ext uri="{FF2B5EF4-FFF2-40B4-BE49-F238E27FC236}">
                <a16:creationId xmlns:a16="http://schemas.microsoft.com/office/drawing/2014/main" id="{E3B5FB44-AA98-4D60-9D41-000ADA437FA6}"/>
              </a:ext>
            </a:extLst>
          </p:cNvPr>
          <p:cNvSpPr txBox="1"/>
          <p:nvPr/>
        </p:nvSpPr>
        <p:spPr>
          <a:xfrm>
            <a:off x="8313454" y="3917110"/>
            <a:ext cx="3293110" cy="824865"/>
          </a:xfrm>
          <a:prstGeom prst="rect">
            <a:avLst/>
          </a:prstGeom>
        </p:spPr>
        <p:txBody>
          <a:bodyPr vert="horz" wrap="square" lIns="0" tIns="34290" rIns="0" bIns="0" rtlCol="0">
            <a:spAutoFit/>
          </a:bodyPr>
          <a:lstStyle/>
          <a:p>
            <a:pPr marL="127000" marR="5080" indent="-114300">
              <a:lnSpc>
                <a:spcPts val="1540"/>
              </a:lnSpc>
              <a:spcBef>
                <a:spcPts val="270"/>
              </a:spcBef>
              <a:buChar char="•"/>
              <a:tabLst>
                <a:tab pos="127000" algn="l"/>
              </a:tabLst>
            </a:pPr>
            <a:r>
              <a:rPr sz="1400" spc="-15" dirty="0">
                <a:latin typeface="Verdana"/>
                <a:cs typeface="Verdana"/>
              </a:rPr>
              <a:t>E</a:t>
            </a:r>
            <a:r>
              <a:rPr sz="1400" spc="-25" dirty="0">
                <a:latin typeface="Verdana"/>
                <a:cs typeface="Verdana"/>
              </a:rPr>
              <a:t>x</a:t>
            </a:r>
            <a:r>
              <a:rPr sz="1400" dirty="0">
                <a:latin typeface="Verdana"/>
                <a:cs typeface="Verdana"/>
              </a:rPr>
              <a:t>presa</a:t>
            </a:r>
            <a:r>
              <a:rPr sz="1400" spc="-135" dirty="0">
                <a:latin typeface="Verdana"/>
                <a:cs typeface="Verdana"/>
              </a:rPr>
              <a:t> </a:t>
            </a:r>
            <a:r>
              <a:rPr sz="1400" spc="-20" dirty="0">
                <a:latin typeface="Verdana"/>
                <a:cs typeface="Verdana"/>
              </a:rPr>
              <a:t>l</a:t>
            </a:r>
            <a:r>
              <a:rPr sz="1400" spc="-15" dirty="0">
                <a:latin typeface="Verdana"/>
                <a:cs typeface="Verdana"/>
              </a:rPr>
              <a:t>a</a:t>
            </a:r>
            <a:r>
              <a:rPr sz="1400" spc="-125" dirty="0">
                <a:latin typeface="Verdana"/>
                <a:cs typeface="Verdana"/>
              </a:rPr>
              <a:t> </a:t>
            </a:r>
            <a:r>
              <a:rPr sz="1400" spc="30" dirty="0">
                <a:latin typeface="Verdana"/>
                <a:cs typeface="Verdana"/>
              </a:rPr>
              <a:t>o</a:t>
            </a:r>
            <a:r>
              <a:rPr sz="1400" spc="-125" dirty="0">
                <a:latin typeface="Verdana"/>
                <a:cs typeface="Verdana"/>
              </a:rPr>
              <a:t> </a:t>
            </a:r>
            <a:r>
              <a:rPr sz="1400" spc="-25" dirty="0">
                <a:latin typeface="Verdana"/>
                <a:cs typeface="Verdana"/>
              </a:rPr>
              <a:t>las</a:t>
            </a:r>
            <a:r>
              <a:rPr sz="1400" spc="-140" dirty="0">
                <a:latin typeface="Verdana"/>
                <a:cs typeface="Verdana"/>
              </a:rPr>
              <a:t> </a:t>
            </a:r>
            <a:r>
              <a:rPr sz="1400" spc="25" dirty="0">
                <a:latin typeface="Verdana"/>
                <a:cs typeface="Verdana"/>
              </a:rPr>
              <a:t>prue</a:t>
            </a:r>
            <a:r>
              <a:rPr sz="1400" spc="30" dirty="0">
                <a:latin typeface="Verdana"/>
                <a:cs typeface="Verdana"/>
              </a:rPr>
              <a:t>b</a:t>
            </a:r>
            <a:r>
              <a:rPr sz="1400" spc="25" dirty="0">
                <a:latin typeface="Verdana"/>
                <a:cs typeface="Verdana"/>
              </a:rPr>
              <a:t>a</a:t>
            </a:r>
            <a:r>
              <a:rPr sz="1400" spc="-45" dirty="0">
                <a:latin typeface="Verdana"/>
                <a:cs typeface="Verdana"/>
              </a:rPr>
              <a:t>s</a:t>
            </a:r>
            <a:r>
              <a:rPr sz="1400" spc="-150" dirty="0">
                <a:latin typeface="Verdana"/>
                <a:cs typeface="Verdana"/>
              </a:rPr>
              <a:t> </a:t>
            </a:r>
            <a:r>
              <a:rPr sz="1400" spc="-185" dirty="0">
                <a:latin typeface="Verdana"/>
                <a:cs typeface="Verdana"/>
              </a:rPr>
              <a:t>(</a:t>
            </a:r>
            <a:r>
              <a:rPr sz="1400" spc="25" dirty="0">
                <a:latin typeface="Verdana"/>
                <a:cs typeface="Verdana"/>
              </a:rPr>
              <a:t>o</a:t>
            </a:r>
            <a:r>
              <a:rPr sz="1400" spc="5" dirty="0">
                <a:latin typeface="Verdana"/>
                <a:cs typeface="Verdana"/>
              </a:rPr>
              <a:t>fic</a:t>
            </a:r>
            <a:r>
              <a:rPr sz="1400" spc="-5" dirty="0">
                <a:latin typeface="Verdana"/>
                <a:cs typeface="Verdana"/>
              </a:rPr>
              <a:t>i</a:t>
            </a:r>
            <a:r>
              <a:rPr sz="1400" spc="25" dirty="0">
                <a:latin typeface="Verdana"/>
                <a:cs typeface="Verdana"/>
              </a:rPr>
              <a:t>o</a:t>
            </a:r>
            <a:r>
              <a:rPr sz="1400" spc="-215" dirty="0">
                <a:latin typeface="Verdana"/>
                <a:cs typeface="Verdana"/>
              </a:rPr>
              <a:t>,</a:t>
            </a:r>
            <a:r>
              <a:rPr sz="1400" spc="-120" dirty="0">
                <a:latin typeface="Verdana"/>
                <a:cs typeface="Verdana"/>
              </a:rPr>
              <a:t> </a:t>
            </a:r>
            <a:r>
              <a:rPr sz="1400" spc="-20" dirty="0">
                <a:latin typeface="Verdana"/>
                <a:cs typeface="Verdana"/>
              </a:rPr>
              <a:t>li</a:t>
            </a:r>
            <a:r>
              <a:rPr sz="1400" spc="40" dirty="0">
                <a:latin typeface="Verdana"/>
                <a:cs typeface="Verdana"/>
              </a:rPr>
              <a:t>n</a:t>
            </a:r>
            <a:r>
              <a:rPr sz="1400" spc="30" dirty="0">
                <a:latin typeface="Verdana"/>
                <a:cs typeface="Verdana"/>
              </a:rPr>
              <a:t>k</a:t>
            </a:r>
            <a:r>
              <a:rPr sz="1400" spc="-210" dirty="0">
                <a:latin typeface="Verdana"/>
                <a:cs typeface="Verdana"/>
              </a:rPr>
              <a:t>,  </a:t>
            </a:r>
            <a:r>
              <a:rPr sz="1400" spc="55" dirty="0">
                <a:latin typeface="Verdana"/>
                <a:cs typeface="Verdana"/>
              </a:rPr>
              <a:t>d</a:t>
            </a:r>
            <a:r>
              <a:rPr sz="1400" spc="40" dirty="0">
                <a:latin typeface="Verdana"/>
                <a:cs typeface="Verdana"/>
              </a:rPr>
              <a:t>o</a:t>
            </a:r>
            <a:r>
              <a:rPr sz="1400" spc="55" dirty="0">
                <a:latin typeface="Verdana"/>
                <a:cs typeface="Verdana"/>
              </a:rPr>
              <a:t>cu</a:t>
            </a:r>
            <a:r>
              <a:rPr sz="1400" spc="60" dirty="0">
                <a:latin typeface="Verdana"/>
                <a:cs typeface="Verdana"/>
              </a:rPr>
              <a:t>men</a:t>
            </a:r>
            <a:r>
              <a:rPr sz="1400" spc="35" dirty="0">
                <a:latin typeface="Verdana"/>
                <a:cs typeface="Verdana"/>
              </a:rPr>
              <a:t>t</a:t>
            </a:r>
            <a:r>
              <a:rPr sz="1400" spc="25" dirty="0">
                <a:latin typeface="Verdana"/>
                <a:cs typeface="Verdana"/>
              </a:rPr>
              <a:t>o</a:t>
            </a:r>
            <a:r>
              <a:rPr sz="1400" spc="-215" dirty="0">
                <a:latin typeface="Verdana"/>
                <a:cs typeface="Verdana"/>
              </a:rPr>
              <a:t>,</a:t>
            </a:r>
            <a:r>
              <a:rPr sz="1400" spc="-155" dirty="0">
                <a:latin typeface="Verdana"/>
                <a:cs typeface="Verdana"/>
              </a:rPr>
              <a:t> </a:t>
            </a:r>
            <a:r>
              <a:rPr sz="1400" spc="15" dirty="0">
                <a:latin typeface="Verdana"/>
                <a:cs typeface="Verdana"/>
              </a:rPr>
              <a:t>et</a:t>
            </a:r>
            <a:r>
              <a:rPr sz="1400" spc="-110" dirty="0">
                <a:latin typeface="Verdana"/>
                <a:cs typeface="Verdana"/>
              </a:rPr>
              <a:t>c.)</a:t>
            </a:r>
            <a:r>
              <a:rPr sz="1400" spc="-135" dirty="0">
                <a:latin typeface="Verdana"/>
                <a:cs typeface="Verdana"/>
              </a:rPr>
              <a:t> </a:t>
            </a:r>
            <a:r>
              <a:rPr sz="1400" spc="50" dirty="0">
                <a:latin typeface="Verdana"/>
                <a:cs typeface="Verdana"/>
              </a:rPr>
              <a:t>que</a:t>
            </a:r>
            <a:r>
              <a:rPr sz="1400" spc="-145" dirty="0">
                <a:latin typeface="Verdana"/>
                <a:cs typeface="Verdana"/>
              </a:rPr>
              <a:t> </a:t>
            </a:r>
            <a:r>
              <a:rPr sz="1400" spc="-45" dirty="0">
                <a:latin typeface="Verdana"/>
                <a:cs typeface="Verdana"/>
              </a:rPr>
              <a:t>a</a:t>
            </a:r>
            <a:r>
              <a:rPr sz="1400" spc="-50" dirty="0">
                <a:latin typeface="Verdana"/>
                <a:cs typeface="Verdana"/>
              </a:rPr>
              <a:t>v</a:t>
            </a:r>
            <a:r>
              <a:rPr sz="1400" spc="-15" dirty="0">
                <a:latin typeface="Verdana"/>
                <a:cs typeface="Verdana"/>
              </a:rPr>
              <a:t>a</a:t>
            </a:r>
            <a:r>
              <a:rPr sz="1400" spc="-20" dirty="0">
                <a:latin typeface="Verdana"/>
                <a:cs typeface="Verdana"/>
              </a:rPr>
              <a:t>l</a:t>
            </a:r>
            <a:r>
              <a:rPr sz="1400" spc="35" dirty="0">
                <a:latin typeface="Verdana"/>
                <a:cs typeface="Verdana"/>
              </a:rPr>
              <a:t>en</a:t>
            </a:r>
            <a:r>
              <a:rPr sz="1400" spc="-130" dirty="0">
                <a:latin typeface="Verdana"/>
                <a:cs typeface="Verdana"/>
              </a:rPr>
              <a:t> </a:t>
            </a:r>
            <a:r>
              <a:rPr sz="1400" dirty="0">
                <a:latin typeface="Verdana"/>
                <a:cs typeface="Verdana"/>
              </a:rPr>
              <a:t>el  </a:t>
            </a:r>
            <a:r>
              <a:rPr sz="1400" spc="-45" dirty="0">
                <a:latin typeface="Verdana"/>
                <a:cs typeface="Verdana"/>
              </a:rPr>
              <a:t>a</a:t>
            </a:r>
            <a:r>
              <a:rPr sz="1400" spc="-50" dirty="0">
                <a:latin typeface="Verdana"/>
                <a:cs typeface="Verdana"/>
              </a:rPr>
              <a:t>v</a:t>
            </a:r>
            <a:r>
              <a:rPr sz="1400" spc="30" dirty="0">
                <a:latin typeface="Verdana"/>
                <a:cs typeface="Verdana"/>
              </a:rPr>
              <a:t>ance</a:t>
            </a:r>
            <a:r>
              <a:rPr sz="1400" spc="-140" dirty="0">
                <a:latin typeface="Verdana"/>
                <a:cs typeface="Verdana"/>
              </a:rPr>
              <a:t> </a:t>
            </a:r>
            <a:r>
              <a:rPr sz="1400" spc="45" dirty="0">
                <a:latin typeface="Verdana"/>
                <a:cs typeface="Verdana"/>
              </a:rPr>
              <a:t>de</a:t>
            </a:r>
            <a:r>
              <a:rPr sz="1400" spc="-125" dirty="0">
                <a:latin typeface="Verdana"/>
                <a:cs typeface="Verdana"/>
              </a:rPr>
              <a:t> </a:t>
            </a:r>
            <a:r>
              <a:rPr sz="1400" spc="55" dirty="0">
                <a:latin typeface="Verdana"/>
                <a:cs typeface="Verdana"/>
              </a:rPr>
              <a:t>cu</a:t>
            </a:r>
            <a:r>
              <a:rPr sz="1400" spc="125" dirty="0">
                <a:latin typeface="Verdana"/>
                <a:cs typeface="Verdana"/>
              </a:rPr>
              <a:t>m</a:t>
            </a:r>
            <a:r>
              <a:rPr sz="1400" spc="70" dirty="0">
                <a:latin typeface="Verdana"/>
                <a:cs typeface="Verdana"/>
              </a:rPr>
              <a:t>p</a:t>
            </a:r>
            <a:r>
              <a:rPr sz="1400" spc="-20" dirty="0">
                <a:latin typeface="Verdana"/>
                <a:cs typeface="Verdana"/>
              </a:rPr>
              <a:t>li</a:t>
            </a:r>
            <a:r>
              <a:rPr sz="1400" spc="90" dirty="0">
                <a:latin typeface="Verdana"/>
                <a:cs typeface="Verdana"/>
              </a:rPr>
              <a:t>m</a:t>
            </a:r>
            <a:r>
              <a:rPr sz="1400" spc="15" dirty="0">
                <a:latin typeface="Verdana"/>
                <a:cs typeface="Verdana"/>
              </a:rPr>
              <a:t>i</a:t>
            </a:r>
            <a:r>
              <a:rPr sz="1400" spc="35" dirty="0">
                <a:latin typeface="Verdana"/>
                <a:cs typeface="Verdana"/>
              </a:rPr>
              <a:t>en</a:t>
            </a:r>
            <a:r>
              <a:rPr sz="1400" spc="25" dirty="0">
                <a:latin typeface="Verdana"/>
                <a:cs typeface="Verdana"/>
              </a:rPr>
              <a:t>t</a:t>
            </a:r>
            <a:r>
              <a:rPr sz="1400" spc="30" dirty="0">
                <a:latin typeface="Verdana"/>
                <a:cs typeface="Verdana"/>
              </a:rPr>
              <a:t>o</a:t>
            </a:r>
            <a:r>
              <a:rPr sz="1400" spc="-150" dirty="0">
                <a:latin typeface="Verdana"/>
                <a:cs typeface="Verdana"/>
              </a:rPr>
              <a:t> </a:t>
            </a:r>
            <a:r>
              <a:rPr sz="1400" spc="45" dirty="0">
                <a:latin typeface="Verdana"/>
                <a:cs typeface="Verdana"/>
              </a:rPr>
              <a:t>de</a:t>
            </a:r>
            <a:r>
              <a:rPr sz="1400" spc="-135" dirty="0">
                <a:latin typeface="Verdana"/>
                <a:cs typeface="Verdana"/>
              </a:rPr>
              <a:t> </a:t>
            </a:r>
            <a:r>
              <a:rPr sz="1400" spc="25" dirty="0">
                <a:latin typeface="Verdana"/>
                <a:cs typeface="Verdana"/>
              </a:rPr>
              <a:t>cada  </a:t>
            </a:r>
            <a:r>
              <a:rPr sz="1400" spc="60" dirty="0">
                <a:latin typeface="Verdana"/>
                <a:cs typeface="Verdana"/>
              </a:rPr>
              <a:t>med</a:t>
            </a:r>
            <a:r>
              <a:rPr sz="1400" spc="10" dirty="0">
                <a:latin typeface="Verdana"/>
                <a:cs typeface="Verdana"/>
              </a:rPr>
              <a:t>i</a:t>
            </a:r>
            <a:r>
              <a:rPr sz="1400" spc="30" dirty="0">
                <a:latin typeface="Verdana"/>
                <a:cs typeface="Verdana"/>
              </a:rPr>
              <a:t>da</a:t>
            </a:r>
            <a:r>
              <a:rPr sz="1400" spc="-140" dirty="0">
                <a:latin typeface="Verdana"/>
                <a:cs typeface="Verdana"/>
              </a:rPr>
              <a:t> </a:t>
            </a:r>
            <a:r>
              <a:rPr sz="1400" spc="-70" dirty="0">
                <a:latin typeface="Verdana"/>
                <a:cs typeface="Verdana"/>
              </a:rPr>
              <a:t>y</a:t>
            </a:r>
            <a:r>
              <a:rPr sz="1400" spc="-130" dirty="0">
                <a:latin typeface="Verdana"/>
                <a:cs typeface="Verdana"/>
              </a:rPr>
              <a:t> </a:t>
            </a:r>
            <a:r>
              <a:rPr sz="1400" spc="20" dirty="0">
                <a:latin typeface="Verdana"/>
                <a:cs typeface="Verdana"/>
              </a:rPr>
              <a:t>acci</a:t>
            </a:r>
            <a:r>
              <a:rPr sz="1400" spc="25" dirty="0">
                <a:latin typeface="Verdana"/>
                <a:cs typeface="Verdana"/>
              </a:rPr>
              <a:t>ó</a:t>
            </a:r>
            <a:r>
              <a:rPr sz="1400" spc="60" dirty="0">
                <a:latin typeface="Verdana"/>
                <a:cs typeface="Verdana"/>
              </a:rPr>
              <a:t>n</a:t>
            </a:r>
            <a:endParaRPr sz="1400">
              <a:latin typeface="Verdana"/>
              <a:cs typeface="Verdana"/>
            </a:endParaRPr>
          </a:p>
        </p:txBody>
      </p:sp>
      <p:graphicFrame>
        <p:nvGraphicFramePr>
          <p:cNvPr id="12" name="object 14">
            <a:extLst>
              <a:ext uri="{FF2B5EF4-FFF2-40B4-BE49-F238E27FC236}">
                <a16:creationId xmlns:a16="http://schemas.microsoft.com/office/drawing/2014/main" id="{829F1F84-27F2-4229-B436-5E1D7BEBB2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1480540"/>
              </p:ext>
            </p:extLst>
          </p:nvPr>
        </p:nvGraphicFramePr>
        <p:xfrm>
          <a:off x="53339" y="1400932"/>
          <a:ext cx="12106267" cy="131592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496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96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496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02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861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1498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508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5496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5496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5496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5496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5496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5496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5496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5496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5496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5496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80835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683259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591184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591184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marL="203517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750" b="1" spc="3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Datos</a:t>
                      </a:r>
                      <a:r>
                        <a:rPr sz="750" b="1" spc="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750" b="1" spc="-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nivel</a:t>
                      </a:r>
                      <a:r>
                        <a:rPr sz="750" b="1" spc="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3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medida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508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76200">
                      <a:solidFill>
                        <a:srgbClr val="D38231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76200">
                      <a:solidFill>
                        <a:srgbClr val="D38231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D38231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10">
                  <a:txBody>
                    <a:bodyPr/>
                    <a:lstStyle/>
                    <a:p>
                      <a:pPr marL="520700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750" b="1" spc="4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Cronograma</a:t>
                      </a:r>
                      <a:r>
                        <a:rPr sz="7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de</a:t>
                      </a:r>
                      <a:r>
                        <a:rPr sz="750" b="1" spc="-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alcance</a:t>
                      </a:r>
                      <a:r>
                        <a:rPr sz="750" b="1" spc="-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de</a:t>
                      </a:r>
                      <a:r>
                        <a:rPr sz="750" b="1" spc="-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3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metas</a:t>
                      </a:r>
                      <a:r>
                        <a:rPr sz="750" b="1" spc="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a</a:t>
                      </a:r>
                      <a:r>
                        <a:rPr sz="750" b="1" spc="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nivel </a:t>
                      </a:r>
                      <a:r>
                        <a:rPr sz="750" b="1" spc="3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medida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508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D38231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1590" algn="r">
                        <a:lnSpc>
                          <a:spcPts val="880"/>
                        </a:lnSpc>
                      </a:pPr>
                      <a:r>
                        <a:rPr sz="7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Información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76200">
                      <a:solidFill>
                        <a:srgbClr val="D38231"/>
                      </a:solidFill>
                      <a:prstDash val="solid"/>
                    </a:lnR>
                    <a:lnT w="9525">
                      <a:solidFill>
                        <a:srgbClr val="D38231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7940">
                        <a:lnSpc>
                          <a:spcPts val="880"/>
                        </a:lnSpc>
                      </a:pPr>
                      <a:r>
                        <a:rPr sz="750" b="1" spc="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adicional</a:t>
                      </a:r>
                      <a:r>
                        <a:rPr sz="750" b="1" spc="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7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nivel</a:t>
                      </a:r>
                      <a:r>
                        <a:rPr sz="750" b="1" spc="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3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medida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76200">
                      <a:solidFill>
                        <a:srgbClr val="D38231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700" b="1" spc="-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r</a:t>
                      </a:r>
                      <a:r>
                        <a:rPr sz="700" b="1" spc="-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á</a:t>
                      </a:r>
                      <a:r>
                        <a:rPr sz="70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me</a:t>
                      </a:r>
                      <a:r>
                        <a:rPr sz="700" b="1" spc="-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tr</a:t>
                      </a:r>
                      <a:r>
                        <a:rPr sz="700" b="1" spc="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o</a:t>
                      </a:r>
                      <a:r>
                        <a:rPr sz="7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s</a:t>
                      </a:r>
                      <a:r>
                        <a:rPr sz="700" b="1" spc="-5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00" b="1" spc="-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d</a:t>
                      </a:r>
                      <a:r>
                        <a:rPr sz="7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e</a:t>
                      </a:r>
                      <a:r>
                        <a:rPr sz="700" b="1" spc="-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00" b="1" spc="-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s</a:t>
                      </a:r>
                      <a:r>
                        <a:rPr sz="70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em</a:t>
                      </a:r>
                      <a:r>
                        <a:rPr sz="700" b="1" spc="-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700" b="1" spc="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f</a:t>
                      </a:r>
                      <a:r>
                        <a:rPr sz="700" b="1" spc="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o</a:t>
                      </a:r>
                      <a:r>
                        <a:rPr sz="700" b="1" spc="-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r</a:t>
                      </a:r>
                      <a:r>
                        <a:rPr sz="70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i</a:t>
                      </a:r>
                      <a:r>
                        <a:rPr sz="700" b="1" spc="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z</a:t>
                      </a:r>
                      <a:r>
                        <a:rPr sz="700" b="1" spc="-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700" b="1" spc="-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c</a:t>
                      </a:r>
                      <a:r>
                        <a:rPr sz="7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i</a:t>
                      </a:r>
                      <a:endParaRPr sz="700">
                        <a:latin typeface="Tahoma"/>
                        <a:cs typeface="Tahoma"/>
                      </a:endParaRPr>
                    </a:p>
                  </a:txBody>
                  <a:tcPr marL="0" marR="0" marT="38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6752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750" b="1" spc="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Medida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8636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750" b="1" spc="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Indicador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8636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7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Sentido</a:t>
                      </a:r>
                      <a:r>
                        <a:rPr sz="750" b="1" spc="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del</a:t>
                      </a:r>
                      <a:endParaRPr sz="750">
                        <a:latin typeface="Tahoma"/>
                        <a:cs typeface="Tahoma"/>
                      </a:endParaRPr>
                    </a:p>
                    <a:p>
                      <a:pPr marL="2540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750" b="1" spc="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indicador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120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750" b="1" spc="3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Método</a:t>
                      </a:r>
                      <a:r>
                        <a:rPr sz="750" b="1" spc="-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de</a:t>
                      </a:r>
                      <a:endParaRPr sz="750">
                        <a:latin typeface="Tahoma"/>
                        <a:cs typeface="Tahoma"/>
                      </a:endParaRPr>
                    </a:p>
                    <a:p>
                      <a:pPr marL="2540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750" b="1" spc="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cálculo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508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750" b="1" spc="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Responsable</a:t>
                      </a:r>
                      <a:endParaRPr sz="750">
                        <a:latin typeface="Tahoma"/>
                        <a:cs typeface="Tahoma"/>
                      </a:endParaRPr>
                    </a:p>
                    <a:p>
                      <a:pPr marL="2540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750" b="1" spc="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de</a:t>
                      </a:r>
                      <a:r>
                        <a:rPr sz="750" b="1" spc="-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la</a:t>
                      </a:r>
                      <a:r>
                        <a:rPr sz="7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3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medida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120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76200">
                      <a:solidFill>
                        <a:srgbClr val="D38231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7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Línea</a:t>
                      </a:r>
                      <a:endParaRPr sz="750">
                        <a:latin typeface="Tahoma"/>
                        <a:cs typeface="Tahoma"/>
                      </a:endParaRPr>
                    </a:p>
                    <a:p>
                      <a:pPr marL="8953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750" b="1" spc="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base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5080" marB="0">
                    <a:lnL w="76200">
                      <a:solidFill>
                        <a:srgbClr val="D38231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750" b="1" spc="4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Año</a:t>
                      </a:r>
                      <a:endParaRPr sz="750">
                        <a:latin typeface="Tahoma"/>
                        <a:cs typeface="Tahoma"/>
                      </a:endParaRPr>
                    </a:p>
                    <a:p>
                      <a:pPr marL="2540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750" b="1" spc="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base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508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>
                  <a:txBody>
                    <a:bodyPr/>
                    <a:lstStyle/>
                    <a:p>
                      <a:pPr marR="60325" algn="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6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ñ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o</a:t>
                      </a: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1</a:t>
                      </a:r>
                      <a:endParaRPr sz="650">
                        <a:latin typeface="Tahoma"/>
                        <a:cs typeface="Tahoma"/>
                      </a:endParaRPr>
                    </a:p>
                  </a:txBody>
                  <a:tcPr marL="0" marR="0" marT="844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>
                  <a:txBody>
                    <a:bodyPr/>
                    <a:lstStyle/>
                    <a:p>
                      <a:pPr marR="51435" algn="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6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ñ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o</a:t>
                      </a: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2</a:t>
                      </a:r>
                      <a:endParaRPr sz="650">
                        <a:latin typeface="Tahoma"/>
                        <a:cs typeface="Tahoma"/>
                      </a:endParaRPr>
                    </a:p>
                  </a:txBody>
                  <a:tcPr marL="0" marR="0" marT="844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>
                  <a:txBody>
                    <a:bodyPr/>
                    <a:lstStyle/>
                    <a:p>
                      <a:pPr marR="51435" algn="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6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ñ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o</a:t>
                      </a: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3</a:t>
                      </a:r>
                      <a:endParaRPr sz="650">
                        <a:latin typeface="Tahoma"/>
                        <a:cs typeface="Tahoma"/>
                      </a:endParaRPr>
                    </a:p>
                  </a:txBody>
                  <a:tcPr marL="0" marR="0" marT="844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>
                  <a:txBody>
                    <a:bodyPr/>
                    <a:lstStyle/>
                    <a:p>
                      <a:pPr marR="2540" algn="ct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6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ñ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o</a:t>
                      </a: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4</a:t>
                      </a:r>
                      <a:endParaRPr sz="650">
                        <a:latin typeface="Tahoma"/>
                        <a:cs typeface="Tahoma"/>
                      </a:endParaRPr>
                    </a:p>
                  </a:txBody>
                  <a:tcPr marL="0" marR="0" marT="844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>
                  <a:txBody>
                    <a:bodyPr/>
                    <a:lstStyle/>
                    <a:p>
                      <a:pPr marR="50800" algn="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6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ñ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o</a:t>
                      </a: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5</a:t>
                      </a:r>
                      <a:endParaRPr sz="650" dirty="0">
                        <a:latin typeface="Tahoma"/>
                        <a:cs typeface="Tahoma"/>
                      </a:endParaRPr>
                    </a:p>
                  </a:txBody>
                  <a:tcPr marL="0" marR="0" marT="844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6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ñ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o</a:t>
                      </a: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6</a:t>
                      </a:r>
                      <a:endParaRPr sz="650">
                        <a:latin typeface="Tahoma"/>
                        <a:cs typeface="Tahoma"/>
                      </a:endParaRPr>
                    </a:p>
                  </a:txBody>
                  <a:tcPr marL="0" marR="0" marT="844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6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ñ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o</a:t>
                      </a: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7</a:t>
                      </a:r>
                      <a:endParaRPr sz="650">
                        <a:latin typeface="Tahoma"/>
                        <a:cs typeface="Tahoma"/>
                      </a:endParaRPr>
                    </a:p>
                  </a:txBody>
                  <a:tcPr marL="0" marR="0" marT="844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6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ñ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o</a:t>
                      </a: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8</a:t>
                      </a:r>
                      <a:endParaRPr sz="650">
                        <a:latin typeface="Tahoma"/>
                        <a:cs typeface="Tahoma"/>
                      </a:endParaRPr>
                    </a:p>
                  </a:txBody>
                  <a:tcPr marL="0" marR="0" marT="844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6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ñ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o</a:t>
                      </a: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9</a:t>
                      </a:r>
                      <a:endParaRPr sz="650">
                        <a:latin typeface="Tahoma"/>
                        <a:cs typeface="Tahoma"/>
                      </a:endParaRPr>
                    </a:p>
                  </a:txBody>
                  <a:tcPr marL="0" marR="0" marT="844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>
                  <a:txBody>
                    <a:bodyPr/>
                    <a:lstStyle/>
                    <a:p>
                      <a:pPr marR="29209" algn="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6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ñ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o</a:t>
                      </a: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650" b="1" spc="-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1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0</a:t>
                      </a:r>
                      <a:endParaRPr sz="650">
                        <a:latin typeface="Tahoma"/>
                        <a:cs typeface="Tahoma"/>
                      </a:endParaRPr>
                    </a:p>
                  </a:txBody>
                  <a:tcPr marL="0" marR="0" marT="844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>
                  <a:txBody>
                    <a:bodyPr/>
                    <a:lstStyle/>
                    <a:p>
                      <a:pPr marL="25400" marR="21590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750" b="1" spc="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Medios</a:t>
                      </a:r>
                      <a:r>
                        <a:rPr sz="750" b="1" spc="-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de</a:t>
                      </a:r>
                      <a:endParaRPr sz="750">
                        <a:latin typeface="Tahoma"/>
                        <a:cs typeface="Tahoma"/>
                      </a:endParaRPr>
                    </a:p>
                    <a:p>
                      <a:pPr marL="25400" marR="21590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750" b="1" spc="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verificación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120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D38231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750" b="1" spc="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Supuestos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86360" marB="0">
                    <a:lnL w="9525">
                      <a:solidFill>
                        <a:srgbClr val="D38231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750" b="1" spc="3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Notas</a:t>
                      </a:r>
                      <a:endParaRPr sz="750">
                        <a:latin typeface="Tahoma"/>
                        <a:cs typeface="Tahoma"/>
                      </a:endParaRPr>
                    </a:p>
                    <a:p>
                      <a:pPr marL="2540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750" b="1" spc="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adicionales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120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>
                  <a:txBody>
                    <a:bodyPr/>
                    <a:lstStyle/>
                    <a:p>
                      <a:pPr marL="1289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750" b="1" spc="5" dirty="0">
                          <a:latin typeface="Tahoma"/>
                          <a:cs typeface="Tahoma"/>
                        </a:rPr>
                        <a:t>Verde/</a:t>
                      </a:r>
                      <a:endParaRPr sz="750">
                        <a:latin typeface="Tahoma"/>
                        <a:cs typeface="Tahoma"/>
                      </a:endParaRPr>
                    </a:p>
                    <a:p>
                      <a:pPr marL="7747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750" b="1" spc="25" dirty="0">
                          <a:latin typeface="Tahoma"/>
                          <a:cs typeface="Tahoma"/>
                        </a:rPr>
                        <a:t>Amarillo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120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750" b="1" spc="10" dirty="0">
                          <a:latin typeface="Tahoma"/>
                          <a:cs typeface="Tahoma"/>
                        </a:rPr>
                        <a:t>Amarillo/</a:t>
                      </a:r>
                      <a:endParaRPr sz="750">
                        <a:latin typeface="Tahoma"/>
                        <a:cs typeface="Tahoma"/>
                      </a:endParaRPr>
                    </a:p>
                    <a:p>
                      <a:pPr marR="3175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750" b="1" spc="20" dirty="0">
                          <a:latin typeface="Tahoma"/>
                          <a:cs typeface="Tahoma"/>
                        </a:rPr>
                        <a:t>Rojo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120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82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76200">
                      <a:solidFill>
                        <a:srgbClr val="D38231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76200">
                      <a:solidFill>
                        <a:srgbClr val="D38231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1590"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D38231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38231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8250">
                <a:tc gridSpan="5">
                  <a:txBody>
                    <a:bodyPr/>
                    <a:lstStyle/>
                    <a:p>
                      <a:pPr marL="2057400">
                        <a:lnSpc>
                          <a:spcPts val="880"/>
                        </a:lnSpc>
                      </a:pPr>
                      <a:r>
                        <a:rPr sz="750" b="1" spc="3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Datos</a:t>
                      </a:r>
                      <a:r>
                        <a:rPr sz="7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750" b="1" spc="-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nivel</a:t>
                      </a:r>
                      <a:r>
                        <a:rPr sz="750" b="1" spc="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acción</a:t>
                      </a:r>
                      <a:endParaRPr sz="750" dirty="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76200">
                      <a:solidFill>
                        <a:srgbClr val="D38231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228E9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76200">
                      <a:solidFill>
                        <a:srgbClr val="D38231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228E9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10">
                  <a:txBody>
                    <a:bodyPr/>
                    <a:lstStyle/>
                    <a:p>
                      <a:pPr marL="542290">
                        <a:lnSpc>
                          <a:spcPts val="880"/>
                        </a:lnSpc>
                      </a:pPr>
                      <a:r>
                        <a:rPr sz="750" b="1" spc="4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Cronograma</a:t>
                      </a:r>
                      <a:r>
                        <a:rPr sz="7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de</a:t>
                      </a:r>
                      <a:r>
                        <a:rPr sz="750" b="1" spc="-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alcance</a:t>
                      </a:r>
                      <a:r>
                        <a:rPr sz="750" b="1" spc="-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de</a:t>
                      </a:r>
                      <a:r>
                        <a:rPr sz="750" b="1" spc="-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3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metas</a:t>
                      </a:r>
                      <a:r>
                        <a:rPr sz="750" b="1" spc="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750" b="1" spc="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nivel</a:t>
                      </a:r>
                      <a:r>
                        <a:rPr sz="750" b="1" spc="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acción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228E9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880"/>
                        </a:lnSpc>
                      </a:pPr>
                      <a:r>
                        <a:rPr sz="7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Información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76200">
                      <a:solidFill>
                        <a:srgbClr val="D38231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228E9A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49530">
                        <a:lnSpc>
                          <a:spcPts val="880"/>
                        </a:lnSpc>
                      </a:pPr>
                      <a:r>
                        <a:rPr sz="750" b="1" spc="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adicional</a:t>
                      </a:r>
                      <a:r>
                        <a:rPr sz="750" b="1" spc="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750" b="1" spc="-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nivel</a:t>
                      </a:r>
                      <a:r>
                        <a:rPr sz="750" b="1" spc="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acción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0" marB="0">
                    <a:lnL w="76200">
                      <a:solidFill>
                        <a:srgbClr val="D38231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228E9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700" b="1" spc="-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r</a:t>
                      </a:r>
                      <a:r>
                        <a:rPr sz="700" b="1" spc="-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á</a:t>
                      </a:r>
                      <a:r>
                        <a:rPr sz="70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me</a:t>
                      </a:r>
                      <a:r>
                        <a:rPr sz="700" b="1" spc="-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tr</a:t>
                      </a:r>
                      <a:r>
                        <a:rPr sz="700" b="1" spc="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o</a:t>
                      </a:r>
                      <a:r>
                        <a:rPr sz="7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s</a:t>
                      </a:r>
                      <a:r>
                        <a:rPr sz="700" b="1" spc="-5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00" b="1" spc="-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d</a:t>
                      </a:r>
                      <a:r>
                        <a:rPr sz="7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e</a:t>
                      </a:r>
                      <a:r>
                        <a:rPr sz="700" b="1" spc="-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00" b="1" spc="-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s</a:t>
                      </a:r>
                      <a:r>
                        <a:rPr sz="70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em</a:t>
                      </a:r>
                      <a:r>
                        <a:rPr sz="700" b="1" spc="-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700" b="1" spc="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f</a:t>
                      </a:r>
                      <a:r>
                        <a:rPr sz="700" b="1" spc="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o</a:t>
                      </a:r>
                      <a:r>
                        <a:rPr sz="700" b="1" spc="-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r</a:t>
                      </a:r>
                      <a:r>
                        <a:rPr sz="70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i</a:t>
                      </a:r>
                      <a:r>
                        <a:rPr sz="700" b="1" spc="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z</a:t>
                      </a:r>
                      <a:r>
                        <a:rPr sz="700" b="1" spc="-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700" b="1" spc="-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c</a:t>
                      </a:r>
                      <a:r>
                        <a:rPr sz="70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i</a:t>
                      </a:r>
                      <a:endParaRPr sz="700">
                        <a:latin typeface="Tahoma"/>
                        <a:cs typeface="Tahoma"/>
                      </a:endParaRPr>
                    </a:p>
                  </a:txBody>
                  <a:tcPr marL="0" marR="0" marT="38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006E7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6748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750" b="1" spc="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Acciones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8636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228E9A"/>
                    </a:solidFill>
                  </a:tcPr>
                </a:tc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750" b="1" spc="1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Indicador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8636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228E9A"/>
                    </a:solidFill>
                  </a:tcPr>
                </a:tc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7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Sentido</a:t>
                      </a:r>
                      <a:r>
                        <a:rPr sz="750" b="1" spc="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del</a:t>
                      </a:r>
                      <a:endParaRPr sz="750">
                        <a:latin typeface="Tahoma"/>
                        <a:cs typeface="Tahoma"/>
                      </a:endParaRPr>
                    </a:p>
                    <a:p>
                      <a:pPr marL="2540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750" b="1" spc="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indicador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120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228E9A"/>
                    </a:solidFill>
                  </a:tcPr>
                </a:tc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750" b="1" spc="3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Método</a:t>
                      </a:r>
                      <a:r>
                        <a:rPr sz="750" b="1" spc="-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de</a:t>
                      </a:r>
                      <a:endParaRPr sz="750">
                        <a:latin typeface="Tahoma"/>
                        <a:cs typeface="Tahoma"/>
                      </a:endParaRPr>
                    </a:p>
                    <a:p>
                      <a:pPr marL="2540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750" b="1" spc="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cálculo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508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228E9A"/>
                    </a:solidFill>
                  </a:tcPr>
                </a:tc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750" b="1" spc="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Responsable</a:t>
                      </a:r>
                      <a:endParaRPr sz="750">
                        <a:latin typeface="Tahoma"/>
                        <a:cs typeface="Tahoma"/>
                      </a:endParaRPr>
                    </a:p>
                    <a:p>
                      <a:pPr marL="25400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750" b="1" spc="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de</a:t>
                      </a:r>
                      <a:r>
                        <a:rPr sz="750" b="1" spc="-3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1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la</a:t>
                      </a:r>
                      <a:r>
                        <a:rPr sz="750" b="1" spc="-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acción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120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76200">
                      <a:solidFill>
                        <a:srgbClr val="D38231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228E9A"/>
                    </a:solidFill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7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Línea</a:t>
                      </a:r>
                      <a:endParaRPr sz="750">
                        <a:latin typeface="Tahoma"/>
                        <a:cs typeface="Tahoma"/>
                      </a:endParaRPr>
                    </a:p>
                    <a:p>
                      <a:pPr marL="8953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750" b="1" spc="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base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5080" marB="0">
                    <a:lnL w="76200">
                      <a:solidFill>
                        <a:srgbClr val="D38231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228E9A"/>
                    </a:solidFill>
                  </a:tcPr>
                </a:tc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750" b="1" spc="4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Año</a:t>
                      </a:r>
                      <a:endParaRPr sz="750">
                        <a:latin typeface="Tahoma"/>
                        <a:cs typeface="Tahoma"/>
                      </a:endParaRPr>
                    </a:p>
                    <a:p>
                      <a:pPr marL="2540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750" b="1" spc="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base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508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228E9A"/>
                    </a:solidFill>
                  </a:tcPr>
                </a:tc>
                <a:tc>
                  <a:txBody>
                    <a:bodyPr/>
                    <a:lstStyle/>
                    <a:p>
                      <a:pPr marR="60325" algn="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6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ñ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o</a:t>
                      </a: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1</a:t>
                      </a:r>
                      <a:endParaRPr sz="650">
                        <a:latin typeface="Tahoma"/>
                        <a:cs typeface="Tahoma"/>
                      </a:endParaRPr>
                    </a:p>
                  </a:txBody>
                  <a:tcPr marL="0" marR="0" marT="844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228E9A"/>
                    </a:solidFill>
                  </a:tcPr>
                </a:tc>
                <a:tc>
                  <a:txBody>
                    <a:bodyPr/>
                    <a:lstStyle/>
                    <a:p>
                      <a:pPr marR="51435" algn="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6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ñ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o</a:t>
                      </a: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2</a:t>
                      </a:r>
                      <a:endParaRPr sz="650">
                        <a:latin typeface="Tahoma"/>
                        <a:cs typeface="Tahoma"/>
                      </a:endParaRPr>
                    </a:p>
                  </a:txBody>
                  <a:tcPr marL="0" marR="0" marT="844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228E9A"/>
                    </a:solidFill>
                  </a:tcPr>
                </a:tc>
                <a:tc>
                  <a:txBody>
                    <a:bodyPr/>
                    <a:lstStyle/>
                    <a:p>
                      <a:pPr marR="51435" algn="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6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ñ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o</a:t>
                      </a: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3</a:t>
                      </a:r>
                      <a:endParaRPr sz="650">
                        <a:latin typeface="Tahoma"/>
                        <a:cs typeface="Tahoma"/>
                      </a:endParaRPr>
                    </a:p>
                  </a:txBody>
                  <a:tcPr marL="0" marR="0" marT="844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228E9A"/>
                    </a:solidFill>
                  </a:tcPr>
                </a:tc>
                <a:tc>
                  <a:txBody>
                    <a:bodyPr/>
                    <a:lstStyle/>
                    <a:p>
                      <a:pPr marR="2540" algn="ct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6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ñ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o</a:t>
                      </a: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4</a:t>
                      </a:r>
                      <a:endParaRPr sz="650">
                        <a:latin typeface="Tahoma"/>
                        <a:cs typeface="Tahoma"/>
                      </a:endParaRPr>
                    </a:p>
                  </a:txBody>
                  <a:tcPr marL="0" marR="0" marT="844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228E9A"/>
                    </a:solidFill>
                  </a:tcPr>
                </a:tc>
                <a:tc>
                  <a:txBody>
                    <a:bodyPr/>
                    <a:lstStyle/>
                    <a:p>
                      <a:pPr marR="50800" algn="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6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ñ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o</a:t>
                      </a: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5</a:t>
                      </a:r>
                      <a:endParaRPr sz="650">
                        <a:latin typeface="Tahoma"/>
                        <a:cs typeface="Tahoma"/>
                      </a:endParaRPr>
                    </a:p>
                  </a:txBody>
                  <a:tcPr marL="0" marR="0" marT="844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228E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6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ñ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o</a:t>
                      </a: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6</a:t>
                      </a:r>
                      <a:endParaRPr sz="650">
                        <a:latin typeface="Tahoma"/>
                        <a:cs typeface="Tahoma"/>
                      </a:endParaRPr>
                    </a:p>
                  </a:txBody>
                  <a:tcPr marL="0" marR="0" marT="844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228E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6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ñ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o</a:t>
                      </a: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7</a:t>
                      </a:r>
                      <a:endParaRPr sz="650">
                        <a:latin typeface="Tahoma"/>
                        <a:cs typeface="Tahoma"/>
                      </a:endParaRPr>
                    </a:p>
                  </a:txBody>
                  <a:tcPr marL="0" marR="0" marT="844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228E9A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6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ñ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o</a:t>
                      </a: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8</a:t>
                      </a:r>
                      <a:endParaRPr sz="650">
                        <a:latin typeface="Tahoma"/>
                        <a:cs typeface="Tahoma"/>
                      </a:endParaRPr>
                    </a:p>
                  </a:txBody>
                  <a:tcPr marL="0" marR="0" marT="844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228E9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6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ñ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o</a:t>
                      </a: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9</a:t>
                      </a:r>
                      <a:endParaRPr sz="650">
                        <a:latin typeface="Tahoma"/>
                        <a:cs typeface="Tahoma"/>
                      </a:endParaRPr>
                    </a:p>
                  </a:txBody>
                  <a:tcPr marL="0" marR="0" marT="844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228E9A"/>
                    </a:solidFill>
                  </a:tcPr>
                </a:tc>
                <a:tc>
                  <a:txBody>
                    <a:bodyPr/>
                    <a:lstStyle/>
                    <a:p>
                      <a:pPr marR="29209" algn="r">
                        <a:lnSpc>
                          <a:spcPct val="100000"/>
                        </a:lnSpc>
                        <a:spcBef>
                          <a:spcPts val="665"/>
                        </a:spcBef>
                      </a:pP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</a:t>
                      </a:r>
                      <a:r>
                        <a:rPr sz="650" b="1" spc="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ñ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o</a:t>
                      </a:r>
                      <a:r>
                        <a:rPr sz="650" b="1" spc="-3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650" b="1" spc="-2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1</a:t>
                      </a:r>
                      <a:r>
                        <a:rPr sz="650" b="1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0</a:t>
                      </a:r>
                      <a:endParaRPr sz="650">
                        <a:latin typeface="Tahoma"/>
                        <a:cs typeface="Tahoma"/>
                      </a:endParaRPr>
                    </a:p>
                  </a:txBody>
                  <a:tcPr marL="0" marR="0" marT="844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228E9A"/>
                    </a:solidFill>
                  </a:tcPr>
                </a:tc>
                <a:tc>
                  <a:txBody>
                    <a:bodyPr/>
                    <a:lstStyle/>
                    <a:p>
                      <a:pPr marL="25400" marR="21590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750" b="1" spc="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Medios</a:t>
                      </a:r>
                      <a:r>
                        <a:rPr sz="750" b="1" spc="-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 </a:t>
                      </a:r>
                      <a:r>
                        <a:rPr sz="750" b="1" spc="40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de</a:t>
                      </a:r>
                      <a:endParaRPr sz="750">
                        <a:latin typeface="Tahoma"/>
                        <a:cs typeface="Tahoma"/>
                      </a:endParaRPr>
                    </a:p>
                    <a:p>
                      <a:pPr marL="25400" marR="21590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750" b="1" spc="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verificación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120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D38231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228E9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750" b="1" spc="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Supuestos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86360" marB="0">
                    <a:lnL w="9525">
                      <a:solidFill>
                        <a:srgbClr val="D38231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228E9A"/>
                    </a:solidFill>
                  </a:tcPr>
                </a:tc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750" b="1" spc="3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Notas</a:t>
                      </a:r>
                      <a:endParaRPr sz="750">
                        <a:latin typeface="Tahoma"/>
                        <a:cs typeface="Tahoma"/>
                      </a:endParaRPr>
                    </a:p>
                    <a:p>
                      <a:pPr marL="2540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750" b="1" spc="25" dirty="0">
                          <a:solidFill>
                            <a:srgbClr val="FFFFFF"/>
                          </a:solidFill>
                          <a:latin typeface="Tahoma"/>
                          <a:cs typeface="Tahoma"/>
                        </a:rPr>
                        <a:t>adicionales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120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  <a:solidFill>
                      <a:srgbClr val="228E9A"/>
                    </a:solidFill>
                  </a:tcPr>
                </a:tc>
                <a:tc>
                  <a:txBody>
                    <a:bodyPr/>
                    <a:lstStyle/>
                    <a:p>
                      <a:pPr marL="1289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750" b="1" spc="5" dirty="0">
                          <a:latin typeface="Tahoma"/>
                          <a:cs typeface="Tahoma"/>
                        </a:rPr>
                        <a:t>Verde/</a:t>
                      </a:r>
                      <a:endParaRPr sz="750">
                        <a:latin typeface="Tahoma"/>
                        <a:cs typeface="Tahoma"/>
                      </a:endParaRPr>
                    </a:p>
                    <a:p>
                      <a:pPr marL="7747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750" b="1" spc="25" dirty="0">
                          <a:latin typeface="Tahoma"/>
                          <a:cs typeface="Tahoma"/>
                        </a:rPr>
                        <a:t>Amarillo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120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750" b="1" spc="10" dirty="0">
                          <a:latin typeface="Tahoma"/>
                          <a:cs typeface="Tahoma"/>
                        </a:rPr>
                        <a:t>Amarillo/</a:t>
                      </a:r>
                      <a:endParaRPr sz="750">
                        <a:latin typeface="Tahoma"/>
                        <a:cs typeface="Tahoma"/>
                      </a:endParaRPr>
                    </a:p>
                    <a:p>
                      <a:pPr marR="3175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750" b="1" spc="20" dirty="0">
                          <a:latin typeface="Tahoma"/>
                          <a:cs typeface="Tahoma"/>
                        </a:rPr>
                        <a:t>Rojo</a:t>
                      </a:r>
                      <a:endParaRPr sz="750">
                        <a:latin typeface="Tahoma"/>
                        <a:cs typeface="Tahoma"/>
                      </a:endParaRPr>
                    </a:p>
                  </a:txBody>
                  <a:tcPr marL="0" marR="0" marT="120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82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76200">
                      <a:solidFill>
                        <a:srgbClr val="D38231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76200">
                      <a:solidFill>
                        <a:srgbClr val="D38231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1590"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D38231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38231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575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76200">
                      <a:solidFill>
                        <a:srgbClr val="D38231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76200">
                      <a:solidFill>
                        <a:srgbClr val="D38231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D3823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D3823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D3823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D3823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D3823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D3823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D3823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D3823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D3823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D3823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D3823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D3823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1590"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D38231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D3823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D38231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3" name="object 15">
            <a:extLst>
              <a:ext uri="{FF2B5EF4-FFF2-40B4-BE49-F238E27FC236}">
                <a16:creationId xmlns:a16="http://schemas.microsoft.com/office/drawing/2014/main" id="{FD67D145-16B1-42A9-AF46-AD168A7540D2}"/>
              </a:ext>
            </a:extLst>
          </p:cNvPr>
          <p:cNvGrpSpPr/>
          <p:nvPr/>
        </p:nvGrpSpPr>
        <p:grpSpPr>
          <a:xfrm>
            <a:off x="10975575" y="1817096"/>
            <a:ext cx="1192548" cy="148163"/>
            <a:chOff x="10935820" y="1833368"/>
            <a:chExt cx="1189990" cy="304165"/>
          </a:xfrm>
        </p:grpSpPr>
        <p:sp>
          <p:nvSpPr>
            <p:cNvPr id="14" name="object 16">
              <a:extLst>
                <a:ext uri="{FF2B5EF4-FFF2-40B4-BE49-F238E27FC236}">
                  <a16:creationId xmlns:a16="http://schemas.microsoft.com/office/drawing/2014/main" id="{B08F1C0E-25CB-4ED5-8132-E82482D17CB5}"/>
                </a:ext>
              </a:extLst>
            </p:cNvPr>
            <p:cNvSpPr/>
            <p:nvPr/>
          </p:nvSpPr>
          <p:spPr>
            <a:xfrm>
              <a:off x="10935820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6FAC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7">
              <a:extLst>
                <a:ext uri="{FF2B5EF4-FFF2-40B4-BE49-F238E27FC236}">
                  <a16:creationId xmlns:a16="http://schemas.microsoft.com/office/drawing/2014/main" id="{A7A68F38-4BE4-450D-9320-0FCB8096D112}"/>
                </a:ext>
              </a:extLst>
            </p:cNvPr>
            <p:cNvSpPr/>
            <p:nvPr/>
          </p:nvSpPr>
          <p:spPr>
            <a:xfrm>
              <a:off x="10943204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71AD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8">
              <a:extLst>
                <a:ext uri="{FF2B5EF4-FFF2-40B4-BE49-F238E27FC236}">
                  <a16:creationId xmlns:a16="http://schemas.microsoft.com/office/drawing/2014/main" id="{8268063B-8C92-444C-AA9D-B5B925F3375F}"/>
                </a:ext>
              </a:extLst>
            </p:cNvPr>
            <p:cNvSpPr/>
            <p:nvPr/>
          </p:nvSpPr>
          <p:spPr>
            <a:xfrm>
              <a:off x="10950587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74AE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9">
              <a:extLst>
                <a:ext uri="{FF2B5EF4-FFF2-40B4-BE49-F238E27FC236}">
                  <a16:creationId xmlns:a16="http://schemas.microsoft.com/office/drawing/2014/main" id="{384EEC99-1CCA-4E5C-A638-FB4567577474}"/>
                </a:ext>
              </a:extLst>
            </p:cNvPr>
            <p:cNvSpPr/>
            <p:nvPr/>
          </p:nvSpPr>
          <p:spPr>
            <a:xfrm>
              <a:off x="10957971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75AF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20">
              <a:extLst>
                <a:ext uri="{FF2B5EF4-FFF2-40B4-BE49-F238E27FC236}">
                  <a16:creationId xmlns:a16="http://schemas.microsoft.com/office/drawing/2014/main" id="{DAEB4856-11BB-4D9B-B8C7-9CB4EF74EE76}"/>
                </a:ext>
              </a:extLst>
            </p:cNvPr>
            <p:cNvSpPr/>
            <p:nvPr/>
          </p:nvSpPr>
          <p:spPr>
            <a:xfrm>
              <a:off x="10965354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77B0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21">
              <a:extLst>
                <a:ext uri="{FF2B5EF4-FFF2-40B4-BE49-F238E27FC236}">
                  <a16:creationId xmlns:a16="http://schemas.microsoft.com/office/drawing/2014/main" id="{ED0404C4-D18E-4A2F-A993-CD547C308C63}"/>
                </a:ext>
              </a:extLst>
            </p:cNvPr>
            <p:cNvSpPr/>
            <p:nvPr/>
          </p:nvSpPr>
          <p:spPr>
            <a:xfrm>
              <a:off x="10972737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79B14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2">
              <a:extLst>
                <a:ext uri="{FF2B5EF4-FFF2-40B4-BE49-F238E27FC236}">
                  <a16:creationId xmlns:a16="http://schemas.microsoft.com/office/drawing/2014/main" id="{0D2D539C-F613-42BE-9991-BA7165D7362F}"/>
                </a:ext>
              </a:extLst>
            </p:cNvPr>
            <p:cNvSpPr/>
            <p:nvPr/>
          </p:nvSpPr>
          <p:spPr>
            <a:xfrm>
              <a:off x="10980121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7AB3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3">
              <a:extLst>
                <a:ext uri="{FF2B5EF4-FFF2-40B4-BE49-F238E27FC236}">
                  <a16:creationId xmlns:a16="http://schemas.microsoft.com/office/drawing/2014/main" id="{EAC2BC55-F1CD-4302-B0E2-764D22007DF4}"/>
                </a:ext>
              </a:extLst>
            </p:cNvPr>
            <p:cNvSpPr/>
            <p:nvPr/>
          </p:nvSpPr>
          <p:spPr>
            <a:xfrm>
              <a:off x="10987504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7BB44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4">
              <a:extLst>
                <a:ext uri="{FF2B5EF4-FFF2-40B4-BE49-F238E27FC236}">
                  <a16:creationId xmlns:a16="http://schemas.microsoft.com/office/drawing/2014/main" id="{19DB941F-6A83-410E-AD13-21059C8CCBFB}"/>
                </a:ext>
              </a:extLst>
            </p:cNvPr>
            <p:cNvSpPr/>
            <p:nvPr/>
          </p:nvSpPr>
          <p:spPr>
            <a:xfrm>
              <a:off x="10994888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7DB5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5">
              <a:extLst>
                <a:ext uri="{FF2B5EF4-FFF2-40B4-BE49-F238E27FC236}">
                  <a16:creationId xmlns:a16="http://schemas.microsoft.com/office/drawing/2014/main" id="{94223179-48B3-45A5-AFD1-6A3F93C237E8}"/>
                </a:ext>
              </a:extLst>
            </p:cNvPr>
            <p:cNvSpPr/>
            <p:nvPr/>
          </p:nvSpPr>
          <p:spPr>
            <a:xfrm>
              <a:off x="11002271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80B63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6">
              <a:extLst>
                <a:ext uri="{FF2B5EF4-FFF2-40B4-BE49-F238E27FC236}">
                  <a16:creationId xmlns:a16="http://schemas.microsoft.com/office/drawing/2014/main" id="{41435206-173B-4C8C-821B-3F6CA999EA00}"/>
                </a:ext>
              </a:extLst>
            </p:cNvPr>
            <p:cNvSpPr/>
            <p:nvPr/>
          </p:nvSpPr>
          <p:spPr>
            <a:xfrm>
              <a:off x="11009655" y="1833368"/>
              <a:ext cx="8255" cy="304165"/>
            </a:xfrm>
            <a:custGeom>
              <a:avLst/>
              <a:gdLst/>
              <a:ahLst/>
              <a:cxnLst/>
              <a:rect l="l" t="t" r="r" b="b"/>
              <a:pathLst>
                <a:path w="8254" h="304164">
                  <a:moveTo>
                    <a:pt x="7629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629" y="304135"/>
                  </a:lnTo>
                  <a:lnTo>
                    <a:pt x="7629" y="0"/>
                  </a:lnTo>
                  <a:close/>
                </a:path>
              </a:pathLst>
            </a:custGeom>
            <a:solidFill>
              <a:srgbClr val="82B7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7">
              <a:extLst>
                <a:ext uri="{FF2B5EF4-FFF2-40B4-BE49-F238E27FC236}">
                  <a16:creationId xmlns:a16="http://schemas.microsoft.com/office/drawing/2014/main" id="{C60A50C3-CFF4-49D7-9BA9-29AEF853B093}"/>
                </a:ext>
              </a:extLst>
            </p:cNvPr>
            <p:cNvSpPr/>
            <p:nvPr/>
          </p:nvSpPr>
          <p:spPr>
            <a:xfrm>
              <a:off x="11017235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84B8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8">
              <a:extLst>
                <a:ext uri="{FF2B5EF4-FFF2-40B4-BE49-F238E27FC236}">
                  <a16:creationId xmlns:a16="http://schemas.microsoft.com/office/drawing/2014/main" id="{E2B71A58-7126-42FB-9EC2-C1B3C8DB2FDD}"/>
                </a:ext>
              </a:extLst>
            </p:cNvPr>
            <p:cNvSpPr/>
            <p:nvPr/>
          </p:nvSpPr>
          <p:spPr>
            <a:xfrm>
              <a:off x="11024618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85B8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9">
              <a:extLst>
                <a:ext uri="{FF2B5EF4-FFF2-40B4-BE49-F238E27FC236}">
                  <a16:creationId xmlns:a16="http://schemas.microsoft.com/office/drawing/2014/main" id="{3CBA7727-2A4F-4D9E-BF8B-EE90C40C6D21}"/>
                </a:ext>
              </a:extLst>
            </p:cNvPr>
            <p:cNvSpPr/>
            <p:nvPr/>
          </p:nvSpPr>
          <p:spPr>
            <a:xfrm>
              <a:off x="11032002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86B93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30">
              <a:extLst>
                <a:ext uri="{FF2B5EF4-FFF2-40B4-BE49-F238E27FC236}">
                  <a16:creationId xmlns:a16="http://schemas.microsoft.com/office/drawing/2014/main" id="{AD98F829-B827-49F3-9741-F6CEADA1C3C4}"/>
                </a:ext>
              </a:extLst>
            </p:cNvPr>
            <p:cNvSpPr/>
            <p:nvPr/>
          </p:nvSpPr>
          <p:spPr>
            <a:xfrm>
              <a:off x="11039385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88BA3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31">
              <a:extLst>
                <a:ext uri="{FF2B5EF4-FFF2-40B4-BE49-F238E27FC236}">
                  <a16:creationId xmlns:a16="http://schemas.microsoft.com/office/drawing/2014/main" id="{2CE279E1-107C-44A8-A2AC-DF4548BD36ED}"/>
                </a:ext>
              </a:extLst>
            </p:cNvPr>
            <p:cNvSpPr/>
            <p:nvPr/>
          </p:nvSpPr>
          <p:spPr>
            <a:xfrm>
              <a:off x="11046769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8ABB3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2">
              <a:extLst>
                <a:ext uri="{FF2B5EF4-FFF2-40B4-BE49-F238E27FC236}">
                  <a16:creationId xmlns:a16="http://schemas.microsoft.com/office/drawing/2014/main" id="{4CB648CF-B48C-401D-ACAD-73D8AEDD836C}"/>
                </a:ext>
              </a:extLst>
            </p:cNvPr>
            <p:cNvSpPr/>
            <p:nvPr/>
          </p:nvSpPr>
          <p:spPr>
            <a:xfrm>
              <a:off x="11054152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8BBC3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3">
              <a:extLst>
                <a:ext uri="{FF2B5EF4-FFF2-40B4-BE49-F238E27FC236}">
                  <a16:creationId xmlns:a16="http://schemas.microsoft.com/office/drawing/2014/main" id="{F4494D7A-F258-4BA6-BD67-6BB0E6B16B1F}"/>
                </a:ext>
              </a:extLst>
            </p:cNvPr>
            <p:cNvSpPr/>
            <p:nvPr/>
          </p:nvSpPr>
          <p:spPr>
            <a:xfrm>
              <a:off x="11061535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8EBD3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4">
              <a:extLst>
                <a:ext uri="{FF2B5EF4-FFF2-40B4-BE49-F238E27FC236}">
                  <a16:creationId xmlns:a16="http://schemas.microsoft.com/office/drawing/2014/main" id="{25B8F309-1829-4409-B95C-730B4E7E90D6}"/>
                </a:ext>
              </a:extLst>
            </p:cNvPr>
            <p:cNvSpPr/>
            <p:nvPr/>
          </p:nvSpPr>
          <p:spPr>
            <a:xfrm>
              <a:off x="11068919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90BE3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5">
              <a:extLst>
                <a:ext uri="{FF2B5EF4-FFF2-40B4-BE49-F238E27FC236}">
                  <a16:creationId xmlns:a16="http://schemas.microsoft.com/office/drawing/2014/main" id="{5199F7B9-F0B4-46F8-8638-296C611EAFED}"/>
                </a:ext>
              </a:extLst>
            </p:cNvPr>
            <p:cNvSpPr/>
            <p:nvPr/>
          </p:nvSpPr>
          <p:spPr>
            <a:xfrm>
              <a:off x="11076302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92C13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6">
              <a:extLst>
                <a:ext uri="{FF2B5EF4-FFF2-40B4-BE49-F238E27FC236}">
                  <a16:creationId xmlns:a16="http://schemas.microsoft.com/office/drawing/2014/main" id="{E0BE7B7B-808E-49E7-8A57-F7EC548C4FFC}"/>
                </a:ext>
              </a:extLst>
            </p:cNvPr>
            <p:cNvSpPr/>
            <p:nvPr/>
          </p:nvSpPr>
          <p:spPr>
            <a:xfrm>
              <a:off x="11083686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93C23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7">
              <a:extLst>
                <a:ext uri="{FF2B5EF4-FFF2-40B4-BE49-F238E27FC236}">
                  <a16:creationId xmlns:a16="http://schemas.microsoft.com/office/drawing/2014/main" id="{AEA89F49-0D64-4324-A8F6-D4F6A20459D4}"/>
                </a:ext>
              </a:extLst>
            </p:cNvPr>
            <p:cNvSpPr/>
            <p:nvPr/>
          </p:nvSpPr>
          <p:spPr>
            <a:xfrm>
              <a:off x="11091069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94C33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8">
              <a:extLst>
                <a:ext uri="{FF2B5EF4-FFF2-40B4-BE49-F238E27FC236}">
                  <a16:creationId xmlns:a16="http://schemas.microsoft.com/office/drawing/2014/main" id="{216B2675-62AD-4C05-88A9-1E4D29E2DF37}"/>
                </a:ext>
              </a:extLst>
            </p:cNvPr>
            <p:cNvSpPr/>
            <p:nvPr/>
          </p:nvSpPr>
          <p:spPr>
            <a:xfrm>
              <a:off x="11098453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96C43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9">
              <a:extLst>
                <a:ext uri="{FF2B5EF4-FFF2-40B4-BE49-F238E27FC236}">
                  <a16:creationId xmlns:a16="http://schemas.microsoft.com/office/drawing/2014/main" id="{81EE4171-2B9B-4E76-B861-36E99B820CF5}"/>
                </a:ext>
              </a:extLst>
            </p:cNvPr>
            <p:cNvSpPr/>
            <p:nvPr/>
          </p:nvSpPr>
          <p:spPr>
            <a:xfrm>
              <a:off x="11105836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99C5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40">
              <a:extLst>
                <a:ext uri="{FF2B5EF4-FFF2-40B4-BE49-F238E27FC236}">
                  <a16:creationId xmlns:a16="http://schemas.microsoft.com/office/drawing/2014/main" id="{5C1BB03D-C9D9-442B-97BF-1A9814F39065}"/>
                </a:ext>
              </a:extLst>
            </p:cNvPr>
            <p:cNvSpPr/>
            <p:nvPr/>
          </p:nvSpPr>
          <p:spPr>
            <a:xfrm>
              <a:off x="11113219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9BC53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41">
              <a:extLst>
                <a:ext uri="{FF2B5EF4-FFF2-40B4-BE49-F238E27FC236}">
                  <a16:creationId xmlns:a16="http://schemas.microsoft.com/office/drawing/2014/main" id="{B8D08B82-20C0-4679-8790-2152B5DA2EBC}"/>
                </a:ext>
              </a:extLst>
            </p:cNvPr>
            <p:cNvSpPr/>
            <p:nvPr/>
          </p:nvSpPr>
          <p:spPr>
            <a:xfrm>
              <a:off x="11120603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9CC6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2">
              <a:extLst>
                <a:ext uri="{FF2B5EF4-FFF2-40B4-BE49-F238E27FC236}">
                  <a16:creationId xmlns:a16="http://schemas.microsoft.com/office/drawing/2014/main" id="{20AE5A81-C20A-4B32-961E-112E8DEF060D}"/>
                </a:ext>
              </a:extLst>
            </p:cNvPr>
            <p:cNvSpPr/>
            <p:nvPr/>
          </p:nvSpPr>
          <p:spPr>
            <a:xfrm>
              <a:off x="11127986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9EC72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3">
              <a:extLst>
                <a:ext uri="{FF2B5EF4-FFF2-40B4-BE49-F238E27FC236}">
                  <a16:creationId xmlns:a16="http://schemas.microsoft.com/office/drawing/2014/main" id="{0CADCF88-8545-461C-98AF-B38B579F5110}"/>
                </a:ext>
              </a:extLst>
            </p:cNvPr>
            <p:cNvSpPr/>
            <p:nvPr/>
          </p:nvSpPr>
          <p:spPr>
            <a:xfrm>
              <a:off x="11135370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9FC8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4">
              <a:extLst>
                <a:ext uri="{FF2B5EF4-FFF2-40B4-BE49-F238E27FC236}">
                  <a16:creationId xmlns:a16="http://schemas.microsoft.com/office/drawing/2014/main" id="{4FDCE197-EBF2-48A6-85F7-E9E75385DAF5}"/>
                </a:ext>
              </a:extLst>
            </p:cNvPr>
            <p:cNvSpPr/>
            <p:nvPr/>
          </p:nvSpPr>
          <p:spPr>
            <a:xfrm>
              <a:off x="11142753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A1C9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5">
              <a:extLst>
                <a:ext uri="{FF2B5EF4-FFF2-40B4-BE49-F238E27FC236}">
                  <a16:creationId xmlns:a16="http://schemas.microsoft.com/office/drawing/2014/main" id="{0B30157A-5B4E-409A-BC05-FD10CB1A5B9C}"/>
                </a:ext>
              </a:extLst>
            </p:cNvPr>
            <p:cNvSpPr/>
            <p:nvPr/>
          </p:nvSpPr>
          <p:spPr>
            <a:xfrm>
              <a:off x="11150137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A3CA2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6">
              <a:extLst>
                <a:ext uri="{FF2B5EF4-FFF2-40B4-BE49-F238E27FC236}">
                  <a16:creationId xmlns:a16="http://schemas.microsoft.com/office/drawing/2014/main" id="{90FBF5B8-55DF-44E3-BFE6-4433C1964DAC}"/>
                </a:ext>
              </a:extLst>
            </p:cNvPr>
            <p:cNvSpPr/>
            <p:nvPr/>
          </p:nvSpPr>
          <p:spPr>
            <a:xfrm>
              <a:off x="11157520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A4CC2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7">
              <a:extLst>
                <a:ext uri="{FF2B5EF4-FFF2-40B4-BE49-F238E27FC236}">
                  <a16:creationId xmlns:a16="http://schemas.microsoft.com/office/drawing/2014/main" id="{C5E941D4-5BAF-444B-9743-58EDB949AB78}"/>
                </a:ext>
              </a:extLst>
            </p:cNvPr>
            <p:cNvSpPr/>
            <p:nvPr/>
          </p:nvSpPr>
          <p:spPr>
            <a:xfrm>
              <a:off x="11164903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A7CD2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8">
              <a:extLst>
                <a:ext uri="{FF2B5EF4-FFF2-40B4-BE49-F238E27FC236}">
                  <a16:creationId xmlns:a16="http://schemas.microsoft.com/office/drawing/2014/main" id="{005757F6-5F59-471E-8151-0BB3BDDD7357}"/>
                </a:ext>
              </a:extLst>
            </p:cNvPr>
            <p:cNvSpPr/>
            <p:nvPr/>
          </p:nvSpPr>
          <p:spPr>
            <a:xfrm>
              <a:off x="11172287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A9CE2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9">
              <a:extLst>
                <a:ext uri="{FF2B5EF4-FFF2-40B4-BE49-F238E27FC236}">
                  <a16:creationId xmlns:a16="http://schemas.microsoft.com/office/drawing/2014/main" id="{4C5FE197-3EFC-46B5-8E48-309FD339C2E7}"/>
                </a:ext>
              </a:extLst>
            </p:cNvPr>
            <p:cNvSpPr/>
            <p:nvPr/>
          </p:nvSpPr>
          <p:spPr>
            <a:xfrm>
              <a:off x="11179670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ABCF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50">
              <a:extLst>
                <a:ext uri="{FF2B5EF4-FFF2-40B4-BE49-F238E27FC236}">
                  <a16:creationId xmlns:a16="http://schemas.microsoft.com/office/drawing/2014/main" id="{5B8FD126-2A01-46A4-8141-DDF392DF659E}"/>
                </a:ext>
              </a:extLst>
            </p:cNvPr>
            <p:cNvSpPr/>
            <p:nvPr/>
          </p:nvSpPr>
          <p:spPr>
            <a:xfrm>
              <a:off x="11187054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ACD02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51">
              <a:extLst>
                <a:ext uri="{FF2B5EF4-FFF2-40B4-BE49-F238E27FC236}">
                  <a16:creationId xmlns:a16="http://schemas.microsoft.com/office/drawing/2014/main" id="{A2430F80-0B18-412C-A278-1EE9938D82EA}"/>
                </a:ext>
              </a:extLst>
            </p:cNvPr>
            <p:cNvSpPr/>
            <p:nvPr/>
          </p:nvSpPr>
          <p:spPr>
            <a:xfrm>
              <a:off x="11194437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ADD1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2">
              <a:extLst>
                <a:ext uri="{FF2B5EF4-FFF2-40B4-BE49-F238E27FC236}">
                  <a16:creationId xmlns:a16="http://schemas.microsoft.com/office/drawing/2014/main" id="{6BD3D5DD-1248-4364-AD97-5D0F421A7228}"/>
                </a:ext>
              </a:extLst>
            </p:cNvPr>
            <p:cNvSpPr/>
            <p:nvPr/>
          </p:nvSpPr>
          <p:spPr>
            <a:xfrm>
              <a:off x="11201821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AFD2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3">
              <a:extLst>
                <a:ext uri="{FF2B5EF4-FFF2-40B4-BE49-F238E27FC236}">
                  <a16:creationId xmlns:a16="http://schemas.microsoft.com/office/drawing/2014/main" id="{38609A49-7C29-424F-A47A-80517E6E5B15}"/>
                </a:ext>
              </a:extLst>
            </p:cNvPr>
            <p:cNvSpPr/>
            <p:nvPr/>
          </p:nvSpPr>
          <p:spPr>
            <a:xfrm>
              <a:off x="11209204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B1D22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4">
              <a:extLst>
                <a:ext uri="{FF2B5EF4-FFF2-40B4-BE49-F238E27FC236}">
                  <a16:creationId xmlns:a16="http://schemas.microsoft.com/office/drawing/2014/main" id="{D96FB608-93DE-417D-A8D4-5701B82C83AD}"/>
                </a:ext>
              </a:extLst>
            </p:cNvPr>
            <p:cNvSpPr/>
            <p:nvPr/>
          </p:nvSpPr>
          <p:spPr>
            <a:xfrm>
              <a:off x="11216587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B4D3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5">
              <a:extLst>
                <a:ext uri="{FF2B5EF4-FFF2-40B4-BE49-F238E27FC236}">
                  <a16:creationId xmlns:a16="http://schemas.microsoft.com/office/drawing/2014/main" id="{E0BCDDF5-988E-4192-9641-4EAFBC62CDF9}"/>
                </a:ext>
              </a:extLst>
            </p:cNvPr>
            <p:cNvSpPr/>
            <p:nvPr/>
          </p:nvSpPr>
          <p:spPr>
            <a:xfrm>
              <a:off x="11223971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B5D4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6">
              <a:extLst>
                <a:ext uri="{FF2B5EF4-FFF2-40B4-BE49-F238E27FC236}">
                  <a16:creationId xmlns:a16="http://schemas.microsoft.com/office/drawing/2014/main" id="{C8B7A353-40D9-4288-826B-F6EA92D48E4B}"/>
                </a:ext>
              </a:extLst>
            </p:cNvPr>
            <p:cNvSpPr/>
            <p:nvPr/>
          </p:nvSpPr>
          <p:spPr>
            <a:xfrm>
              <a:off x="11231354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B7D42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7">
              <a:extLst>
                <a:ext uri="{FF2B5EF4-FFF2-40B4-BE49-F238E27FC236}">
                  <a16:creationId xmlns:a16="http://schemas.microsoft.com/office/drawing/2014/main" id="{59E04825-E229-4E7C-BB1C-7643324C1832}"/>
                </a:ext>
              </a:extLst>
            </p:cNvPr>
            <p:cNvSpPr/>
            <p:nvPr/>
          </p:nvSpPr>
          <p:spPr>
            <a:xfrm>
              <a:off x="11238738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B8D52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8">
              <a:extLst>
                <a:ext uri="{FF2B5EF4-FFF2-40B4-BE49-F238E27FC236}">
                  <a16:creationId xmlns:a16="http://schemas.microsoft.com/office/drawing/2014/main" id="{BACCA96D-8B4F-4658-AC66-88DF00B20629}"/>
                </a:ext>
              </a:extLst>
            </p:cNvPr>
            <p:cNvSpPr/>
            <p:nvPr/>
          </p:nvSpPr>
          <p:spPr>
            <a:xfrm>
              <a:off x="11246121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B9D62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9">
              <a:extLst>
                <a:ext uri="{FF2B5EF4-FFF2-40B4-BE49-F238E27FC236}">
                  <a16:creationId xmlns:a16="http://schemas.microsoft.com/office/drawing/2014/main" id="{CD1E3C36-212C-41B8-870B-363D3FCC3F55}"/>
                </a:ext>
              </a:extLst>
            </p:cNvPr>
            <p:cNvSpPr/>
            <p:nvPr/>
          </p:nvSpPr>
          <p:spPr>
            <a:xfrm>
              <a:off x="11253505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BBD7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60">
              <a:extLst>
                <a:ext uri="{FF2B5EF4-FFF2-40B4-BE49-F238E27FC236}">
                  <a16:creationId xmlns:a16="http://schemas.microsoft.com/office/drawing/2014/main" id="{D1CADA09-E077-4C13-906A-64E2B45BB154}"/>
                </a:ext>
              </a:extLst>
            </p:cNvPr>
            <p:cNvSpPr/>
            <p:nvPr/>
          </p:nvSpPr>
          <p:spPr>
            <a:xfrm>
              <a:off x="11260888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BDD9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61">
              <a:extLst>
                <a:ext uri="{FF2B5EF4-FFF2-40B4-BE49-F238E27FC236}">
                  <a16:creationId xmlns:a16="http://schemas.microsoft.com/office/drawing/2014/main" id="{E2C2BEE3-9B28-4811-BB2C-21077FE6206D}"/>
                </a:ext>
              </a:extLst>
            </p:cNvPr>
            <p:cNvSpPr/>
            <p:nvPr/>
          </p:nvSpPr>
          <p:spPr>
            <a:xfrm>
              <a:off x="11268271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BEDA1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2">
              <a:extLst>
                <a:ext uri="{FF2B5EF4-FFF2-40B4-BE49-F238E27FC236}">
                  <a16:creationId xmlns:a16="http://schemas.microsoft.com/office/drawing/2014/main" id="{88BA8F80-F1E3-4027-8201-476B6F2C0102}"/>
                </a:ext>
              </a:extLst>
            </p:cNvPr>
            <p:cNvSpPr/>
            <p:nvPr/>
          </p:nvSpPr>
          <p:spPr>
            <a:xfrm>
              <a:off x="11275655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C1DB1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3">
              <a:extLst>
                <a:ext uri="{FF2B5EF4-FFF2-40B4-BE49-F238E27FC236}">
                  <a16:creationId xmlns:a16="http://schemas.microsoft.com/office/drawing/2014/main" id="{F95E2B36-F1BD-4496-A393-4C205B35ECC3}"/>
                </a:ext>
              </a:extLst>
            </p:cNvPr>
            <p:cNvSpPr/>
            <p:nvPr/>
          </p:nvSpPr>
          <p:spPr>
            <a:xfrm>
              <a:off x="11283038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C3DC1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4">
              <a:extLst>
                <a:ext uri="{FF2B5EF4-FFF2-40B4-BE49-F238E27FC236}">
                  <a16:creationId xmlns:a16="http://schemas.microsoft.com/office/drawing/2014/main" id="{064C390A-E03C-473C-A613-5D970C4A9C21}"/>
                </a:ext>
              </a:extLst>
            </p:cNvPr>
            <p:cNvSpPr/>
            <p:nvPr/>
          </p:nvSpPr>
          <p:spPr>
            <a:xfrm>
              <a:off x="11290422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C4DD1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5">
              <a:extLst>
                <a:ext uri="{FF2B5EF4-FFF2-40B4-BE49-F238E27FC236}">
                  <a16:creationId xmlns:a16="http://schemas.microsoft.com/office/drawing/2014/main" id="{31D4251D-CE6F-463C-988C-610E0C4B4A2E}"/>
                </a:ext>
              </a:extLst>
            </p:cNvPr>
            <p:cNvSpPr/>
            <p:nvPr/>
          </p:nvSpPr>
          <p:spPr>
            <a:xfrm>
              <a:off x="11297805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C5DE1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6">
              <a:extLst>
                <a:ext uri="{FF2B5EF4-FFF2-40B4-BE49-F238E27FC236}">
                  <a16:creationId xmlns:a16="http://schemas.microsoft.com/office/drawing/2014/main" id="{FE00F864-6801-4BEF-AD01-64F0E568EE76}"/>
                </a:ext>
              </a:extLst>
            </p:cNvPr>
            <p:cNvSpPr/>
            <p:nvPr/>
          </p:nvSpPr>
          <p:spPr>
            <a:xfrm>
              <a:off x="11305189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C7DF1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7">
              <a:extLst>
                <a:ext uri="{FF2B5EF4-FFF2-40B4-BE49-F238E27FC236}">
                  <a16:creationId xmlns:a16="http://schemas.microsoft.com/office/drawing/2014/main" id="{227330BB-D9ED-44B7-827F-2107D916F93D}"/>
                </a:ext>
              </a:extLst>
            </p:cNvPr>
            <p:cNvSpPr/>
            <p:nvPr/>
          </p:nvSpPr>
          <p:spPr>
            <a:xfrm>
              <a:off x="11312572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C9DF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8">
              <a:extLst>
                <a:ext uri="{FF2B5EF4-FFF2-40B4-BE49-F238E27FC236}">
                  <a16:creationId xmlns:a16="http://schemas.microsoft.com/office/drawing/2014/main" id="{5CE2FCF9-B733-4E33-98F9-A424EF8B5E92}"/>
                </a:ext>
              </a:extLst>
            </p:cNvPr>
            <p:cNvSpPr/>
            <p:nvPr/>
          </p:nvSpPr>
          <p:spPr>
            <a:xfrm>
              <a:off x="11319955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CAE01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9">
              <a:extLst>
                <a:ext uri="{FF2B5EF4-FFF2-40B4-BE49-F238E27FC236}">
                  <a16:creationId xmlns:a16="http://schemas.microsoft.com/office/drawing/2014/main" id="{E42F7532-7254-41F5-AD68-629980DFDA26}"/>
                </a:ext>
              </a:extLst>
            </p:cNvPr>
            <p:cNvSpPr/>
            <p:nvPr/>
          </p:nvSpPr>
          <p:spPr>
            <a:xfrm>
              <a:off x="11327339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CDE1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70">
              <a:extLst>
                <a:ext uri="{FF2B5EF4-FFF2-40B4-BE49-F238E27FC236}">
                  <a16:creationId xmlns:a16="http://schemas.microsoft.com/office/drawing/2014/main" id="{E136589D-E347-487F-8A95-1FEC1CCE8FDF}"/>
                </a:ext>
              </a:extLst>
            </p:cNvPr>
            <p:cNvSpPr/>
            <p:nvPr/>
          </p:nvSpPr>
          <p:spPr>
            <a:xfrm>
              <a:off x="11334722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CFE2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71">
              <a:extLst>
                <a:ext uri="{FF2B5EF4-FFF2-40B4-BE49-F238E27FC236}">
                  <a16:creationId xmlns:a16="http://schemas.microsoft.com/office/drawing/2014/main" id="{269C4076-3662-4C05-B2F8-CEA5D609723C}"/>
                </a:ext>
              </a:extLst>
            </p:cNvPr>
            <p:cNvSpPr/>
            <p:nvPr/>
          </p:nvSpPr>
          <p:spPr>
            <a:xfrm>
              <a:off x="11342106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D1E3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2">
              <a:extLst>
                <a:ext uri="{FF2B5EF4-FFF2-40B4-BE49-F238E27FC236}">
                  <a16:creationId xmlns:a16="http://schemas.microsoft.com/office/drawing/2014/main" id="{576B9952-2417-4CE8-B79A-0AA6EC9B3ED1}"/>
                </a:ext>
              </a:extLst>
            </p:cNvPr>
            <p:cNvSpPr/>
            <p:nvPr/>
          </p:nvSpPr>
          <p:spPr>
            <a:xfrm>
              <a:off x="11349489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D2E41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3">
              <a:extLst>
                <a:ext uri="{FF2B5EF4-FFF2-40B4-BE49-F238E27FC236}">
                  <a16:creationId xmlns:a16="http://schemas.microsoft.com/office/drawing/2014/main" id="{15A0E958-02D1-47AF-A34D-FD69EDF27EAA}"/>
                </a:ext>
              </a:extLst>
            </p:cNvPr>
            <p:cNvSpPr/>
            <p:nvPr/>
          </p:nvSpPr>
          <p:spPr>
            <a:xfrm>
              <a:off x="11356873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D3E7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4">
              <a:extLst>
                <a:ext uri="{FF2B5EF4-FFF2-40B4-BE49-F238E27FC236}">
                  <a16:creationId xmlns:a16="http://schemas.microsoft.com/office/drawing/2014/main" id="{4099FEFF-4278-4AC9-B411-E4F4445CEE2B}"/>
                </a:ext>
              </a:extLst>
            </p:cNvPr>
            <p:cNvSpPr/>
            <p:nvPr/>
          </p:nvSpPr>
          <p:spPr>
            <a:xfrm>
              <a:off x="11364256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D5E81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5">
              <a:extLst>
                <a:ext uri="{FF2B5EF4-FFF2-40B4-BE49-F238E27FC236}">
                  <a16:creationId xmlns:a16="http://schemas.microsoft.com/office/drawing/2014/main" id="{E7E9D8DD-DE46-4298-99E1-05BF88296774}"/>
                </a:ext>
              </a:extLst>
            </p:cNvPr>
            <p:cNvSpPr/>
            <p:nvPr/>
          </p:nvSpPr>
          <p:spPr>
            <a:xfrm>
              <a:off x="11371639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D7E91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6">
              <a:extLst>
                <a:ext uri="{FF2B5EF4-FFF2-40B4-BE49-F238E27FC236}">
                  <a16:creationId xmlns:a16="http://schemas.microsoft.com/office/drawing/2014/main" id="{66866945-4B7A-48AB-9031-EDBEDC0FCB3F}"/>
                </a:ext>
              </a:extLst>
            </p:cNvPr>
            <p:cNvSpPr/>
            <p:nvPr/>
          </p:nvSpPr>
          <p:spPr>
            <a:xfrm>
              <a:off x="11379023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DAEA1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7">
              <a:extLst>
                <a:ext uri="{FF2B5EF4-FFF2-40B4-BE49-F238E27FC236}">
                  <a16:creationId xmlns:a16="http://schemas.microsoft.com/office/drawing/2014/main" id="{901F4C6E-F661-472F-A03D-6DF1B868C17F}"/>
                </a:ext>
              </a:extLst>
            </p:cNvPr>
            <p:cNvSpPr/>
            <p:nvPr/>
          </p:nvSpPr>
          <p:spPr>
            <a:xfrm>
              <a:off x="11386406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DBEB1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8">
              <a:extLst>
                <a:ext uri="{FF2B5EF4-FFF2-40B4-BE49-F238E27FC236}">
                  <a16:creationId xmlns:a16="http://schemas.microsoft.com/office/drawing/2014/main" id="{7CADFEEB-0FF0-4BDF-9A2D-40B3ECD6C6D5}"/>
                </a:ext>
              </a:extLst>
            </p:cNvPr>
            <p:cNvSpPr/>
            <p:nvPr/>
          </p:nvSpPr>
          <p:spPr>
            <a:xfrm>
              <a:off x="11393790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DDEB1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9">
              <a:extLst>
                <a:ext uri="{FF2B5EF4-FFF2-40B4-BE49-F238E27FC236}">
                  <a16:creationId xmlns:a16="http://schemas.microsoft.com/office/drawing/2014/main" id="{72E60566-8D73-43D8-A035-82D6DE840994}"/>
                </a:ext>
              </a:extLst>
            </p:cNvPr>
            <p:cNvSpPr/>
            <p:nvPr/>
          </p:nvSpPr>
          <p:spPr>
            <a:xfrm>
              <a:off x="11401173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DFEC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80">
              <a:extLst>
                <a:ext uri="{FF2B5EF4-FFF2-40B4-BE49-F238E27FC236}">
                  <a16:creationId xmlns:a16="http://schemas.microsoft.com/office/drawing/2014/main" id="{D9808C5D-8D4F-4413-98CE-2063795D19AB}"/>
                </a:ext>
              </a:extLst>
            </p:cNvPr>
            <p:cNvSpPr/>
            <p:nvPr/>
          </p:nvSpPr>
          <p:spPr>
            <a:xfrm>
              <a:off x="11408557" y="1833368"/>
              <a:ext cx="8255" cy="304165"/>
            </a:xfrm>
            <a:custGeom>
              <a:avLst/>
              <a:gdLst/>
              <a:ahLst/>
              <a:cxnLst/>
              <a:rect l="l" t="t" r="r" b="b"/>
              <a:pathLst>
                <a:path w="8254" h="304164">
                  <a:moveTo>
                    <a:pt x="7628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628" y="304135"/>
                  </a:lnTo>
                  <a:lnTo>
                    <a:pt x="7628" y="0"/>
                  </a:lnTo>
                  <a:close/>
                </a:path>
              </a:pathLst>
            </a:custGeom>
            <a:solidFill>
              <a:srgbClr val="E0ED0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81">
              <a:extLst>
                <a:ext uri="{FF2B5EF4-FFF2-40B4-BE49-F238E27FC236}">
                  <a16:creationId xmlns:a16="http://schemas.microsoft.com/office/drawing/2014/main" id="{79BDBEB4-80B9-4AE4-A006-4F8346707F2F}"/>
                </a:ext>
              </a:extLst>
            </p:cNvPr>
            <p:cNvSpPr/>
            <p:nvPr/>
          </p:nvSpPr>
          <p:spPr>
            <a:xfrm>
              <a:off x="11416137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E2EE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2">
              <a:extLst>
                <a:ext uri="{FF2B5EF4-FFF2-40B4-BE49-F238E27FC236}">
                  <a16:creationId xmlns:a16="http://schemas.microsoft.com/office/drawing/2014/main" id="{602F9FE1-2E5A-4955-82FB-E72233F26168}"/>
                </a:ext>
              </a:extLst>
            </p:cNvPr>
            <p:cNvSpPr/>
            <p:nvPr/>
          </p:nvSpPr>
          <p:spPr>
            <a:xfrm>
              <a:off x="11423520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E3EF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3">
              <a:extLst>
                <a:ext uri="{FF2B5EF4-FFF2-40B4-BE49-F238E27FC236}">
                  <a16:creationId xmlns:a16="http://schemas.microsoft.com/office/drawing/2014/main" id="{EEA2CA6D-A975-4623-8FA4-CC82FB40E822}"/>
                </a:ext>
              </a:extLst>
            </p:cNvPr>
            <p:cNvSpPr/>
            <p:nvPr/>
          </p:nvSpPr>
          <p:spPr>
            <a:xfrm>
              <a:off x="11430904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E6F00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4">
              <a:extLst>
                <a:ext uri="{FF2B5EF4-FFF2-40B4-BE49-F238E27FC236}">
                  <a16:creationId xmlns:a16="http://schemas.microsoft.com/office/drawing/2014/main" id="{0E609D9E-D82C-49A0-AA05-8084EFB11445}"/>
                </a:ext>
              </a:extLst>
            </p:cNvPr>
            <p:cNvSpPr/>
            <p:nvPr/>
          </p:nvSpPr>
          <p:spPr>
            <a:xfrm>
              <a:off x="11438287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E8F1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5">
              <a:extLst>
                <a:ext uri="{FF2B5EF4-FFF2-40B4-BE49-F238E27FC236}">
                  <a16:creationId xmlns:a16="http://schemas.microsoft.com/office/drawing/2014/main" id="{9A2E3DA2-88AD-422B-926D-A227CF863191}"/>
                </a:ext>
              </a:extLst>
            </p:cNvPr>
            <p:cNvSpPr/>
            <p:nvPr/>
          </p:nvSpPr>
          <p:spPr>
            <a:xfrm>
              <a:off x="11445671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EAF3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6">
              <a:extLst>
                <a:ext uri="{FF2B5EF4-FFF2-40B4-BE49-F238E27FC236}">
                  <a16:creationId xmlns:a16="http://schemas.microsoft.com/office/drawing/2014/main" id="{D7ADF23E-E8B6-4E67-BD7F-7EBB90AB4829}"/>
                </a:ext>
              </a:extLst>
            </p:cNvPr>
            <p:cNvSpPr/>
            <p:nvPr/>
          </p:nvSpPr>
          <p:spPr>
            <a:xfrm>
              <a:off x="11453054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EBF4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7">
              <a:extLst>
                <a:ext uri="{FF2B5EF4-FFF2-40B4-BE49-F238E27FC236}">
                  <a16:creationId xmlns:a16="http://schemas.microsoft.com/office/drawing/2014/main" id="{41252788-FBB9-4188-811D-48970DDB7980}"/>
                </a:ext>
              </a:extLst>
            </p:cNvPr>
            <p:cNvSpPr/>
            <p:nvPr/>
          </p:nvSpPr>
          <p:spPr>
            <a:xfrm>
              <a:off x="11460437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ECF5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8">
              <a:extLst>
                <a:ext uri="{FF2B5EF4-FFF2-40B4-BE49-F238E27FC236}">
                  <a16:creationId xmlns:a16="http://schemas.microsoft.com/office/drawing/2014/main" id="{B4E4478F-D130-4847-A525-A41773C6E2D3}"/>
                </a:ext>
              </a:extLst>
            </p:cNvPr>
            <p:cNvSpPr/>
            <p:nvPr/>
          </p:nvSpPr>
          <p:spPr>
            <a:xfrm>
              <a:off x="11467821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EEF60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9">
              <a:extLst>
                <a:ext uri="{FF2B5EF4-FFF2-40B4-BE49-F238E27FC236}">
                  <a16:creationId xmlns:a16="http://schemas.microsoft.com/office/drawing/2014/main" id="{DFC79570-072F-4091-BEB0-F1ACFB340578}"/>
                </a:ext>
              </a:extLst>
            </p:cNvPr>
            <p:cNvSpPr/>
            <p:nvPr/>
          </p:nvSpPr>
          <p:spPr>
            <a:xfrm>
              <a:off x="11475204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0F70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90">
              <a:extLst>
                <a:ext uri="{FF2B5EF4-FFF2-40B4-BE49-F238E27FC236}">
                  <a16:creationId xmlns:a16="http://schemas.microsoft.com/office/drawing/2014/main" id="{AD6DAC30-4296-4FFA-B87A-B6C994FE55EE}"/>
                </a:ext>
              </a:extLst>
            </p:cNvPr>
            <p:cNvSpPr/>
            <p:nvPr/>
          </p:nvSpPr>
          <p:spPr>
            <a:xfrm>
              <a:off x="11482588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3F80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91">
              <a:extLst>
                <a:ext uri="{FF2B5EF4-FFF2-40B4-BE49-F238E27FC236}">
                  <a16:creationId xmlns:a16="http://schemas.microsoft.com/office/drawing/2014/main" id="{6F5A6153-2E6A-4DCD-9749-0DE670D37DCB}"/>
                </a:ext>
              </a:extLst>
            </p:cNvPr>
            <p:cNvSpPr/>
            <p:nvPr/>
          </p:nvSpPr>
          <p:spPr>
            <a:xfrm>
              <a:off x="11489971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4F80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92">
              <a:extLst>
                <a:ext uri="{FF2B5EF4-FFF2-40B4-BE49-F238E27FC236}">
                  <a16:creationId xmlns:a16="http://schemas.microsoft.com/office/drawing/2014/main" id="{0BFB7B25-DD74-4FA3-A5A9-F534C223D1DA}"/>
                </a:ext>
              </a:extLst>
            </p:cNvPr>
            <p:cNvSpPr/>
            <p:nvPr/>
          </p:nvSpPr>
          <p:spPr>
            <a:xfrm>
              <a:off x="11497354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6F90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3">
              <a:extLst>
                <a:ext uri="{FF2B5EF4-FFF2-40B4-BE49-F238E27FC236}">
                  <a16:creationId xmlns:a16="http://schemas.microsoft.com/office/drawing/2014/main" id="{0103B153-9B8C-42D8-937D-89FFB9259AAE}"/>
                </a:ext>
              </a:extLst>
            </p:cNvPr>
            <p:cNvSpPr/>
            <p:nvPr/>
          </p:nvSpPr>
          <p:spPr>
            <a:xfrm>
              <a:off x="11504738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8FA0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4">
              <a:extLst>
                <a:ext uri="{FF2B5EF4-FFF2-40B4-BE49-F238E27FC236}">
                  <a16:creationId xmlns:a16="http://schemas.microsoft.com/office/drawing/2014/main" id="{9C0C6C19-5EAA-454B-977C-5AEA7966C50A}"/>
                </a:ext>
              </a:extLst>
            </p:cNvPr>
            <p:cNvSpPr/>
            <p:nvPr/>
          </p:nvSpPr>
          <p:spPr>
            <a:xfrm>
              <a:off x="11512121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9FB0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5">
              <a:extLst>
                <a:ext uri="{FF2B5EF4-FFF2-40B4-BE49-F238E27FC236}">
                  <a16:creationId xmlns:a16="http://schemas.microsoft.com/office/drawing/2014/main" id="{15ACCD0B-CB7B-496B-9249-6E484D61113F}"/>
                </a:ext>
              </a:extLst>
            </p:cNvPr>
            <p:cNvSpPr/>
            <p:nvPr/>
          </p:nvSpPr>
          <p:spPr>
            <a:xfrm>
              <a:off x="11519505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AFC0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6">
              <a:extLst>
                <a:ext uri="{FF2B5EF4-FFF2-40B4-BE49-F238E27FC236}">
                  <a16:creationId xmlns:a16="http://schemas.microsoft.com/office/drawing/2014/main" id="{B4CFBBFF-D0D0-436A-A9B2-D1BC195E9E3D}"/>
                </a:ext>
              </a:extLst>
            </p:cNvPr>
            <p:cNvSpPr/>
            <p:nvPr/>
          </p:nvSpPr>
          <p:spPr>
            <a:xfrm>
              <a:off x="11526888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CFD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7">
              <a:extLst>
                <a:ext uri="{FF2B5EF4-FFF2-40B4-BE49-F238E27FC236}">
                  <a16:creationId xmlns:a16="http://schemas.microsoft.com/office/drawing/2014/main" id="{54CBC682-0A76-42B2-A339-1630A1194C85}"/>
                </a:ext>
              </a:extLst>
            </p:cNvPr>
            <p:cNvSpPr/>
            <p:nvPr/>
          </p:nvSpPr>
          <p:spPr>
            <a:xfrm>
              <a:off x="11526888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8">
              <a:extLst>
                <a:ext uri="{FF2B5EF4-FFF2-40B4-BE49-F238E27FC236}">
                  <a16:creationId xmlns:a16="http://schemas.microsoft.com/office/drawing/2014/main" id="{861636D6-3660-41A4-B2AE-DF4E70D26A91}"/>
                </a:ext>
              </a:extLst>
            </p:cNvPr>
            <p:cNvSpPr/>
            <p:nvPr/>
          </p:nvSpPr>
          <p:spPr>
            <a:xfrm>
              <a:off x="11534272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FB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9">
              <a:extLst>
                <a:ext uri="{FF2B5EF4-FFF2-40B4-BE49-F238E27FC236}">
                  <a16:creationId xmlns:a16="http://schemas.microsoft.com/office/drawing/2014/main" id="{9E766C7B-C03A-4CA9-9064-FA182F7CA7AA}"/>
                </a:ext>
              </a:extLst>
            </p:cNvPr>
            <p:cNvSpPr/>
            <p:nvPr/>
          </p:nvSpPr>
          <p:spPr>
            <a:xfrm>
              <a:off x="11541655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F8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100">
              <a:extLst>
                <a:ext uri="{FF2B5EF4-FFF2-40B4-BE49-F238E27FC236}">
                  <a16:creationId xmlns:a16="http://schemas.microsoft.com/office/drawing/2014/main" id="{7444D655-4F33-4DA8-93C6-F2F98A548C93}"/>
                </a:ext>
              </a:extLst>
            </p:cNvPr>
            <p:cNvSpPr/>
            <p:nvPr/>
          </p:nvSpPr>
          <p:spPr>
            <a:xfrm>
              <a:off x="11549039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F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101">
              <a:extLst>
                <a:ext uri="{FF2B5EF4-FFF2-40B4-BE49-F238E27FC236}">
                  <a16:creationId xmlns:a16="http://schemas.microsoft.com/office/drawing/2014/main" id="{FF458558-59DD-4B0B-B2C1-811427A08F02}"/>
                </a:ext>
              </a:extLst>
            </p:cNvPr>
            <p:cNvSpPr/>
            <p:nvPr/>
          </p:nvSpPr>
          <p:spPr>
            <a:xfrm>
              <a:off x="11556422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F1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02">
              <a:extLst>
                <a:ext uri="{FF2B5EF4-FFF2-40B4-BE49-F238E27FC236}">
                  <a16:creationId xmlns:a16="http://schemas.microsoft.com/office/drawing/2014/main" id="{F8264CE8-FA03-4FE0-A357-BD4ACBD40938}"/>
                </a:ext>
              </a:extLst>
            </p:cNvPr>
            <p:cNvSpPr/>
            <p:nvPr/>
          </p:nvSpPr>
          <p:spPr>
            <a:xfrm>
              <a:off x="11563805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EE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03">
              <a:extLst>
                <a:ext uri="{FF2B5EF4-FFF2-40B4-BE49-F238E27FC236}">
                  <a16:creationId xmlns:a16="http://schemas.microsoft.com/office/drawing/2014/main" id="{82176FEE-E4CD-4A50-B656-ACE1C2D02569}"/>
                </a:ext>
              </a:extLst>
            </p:cNvPr>
            <p:cNvSpPr/>
            <p:nvPr/>
          </p:nvSpPr>
          <p:spPr>
            <a:xfrm>
              <a:off x="11571189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EB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04">
              <a:extLst>
                <a:ext uri="{FF2B5EF4-FFF2-40B4-BE49-F238E27FC236}">
                  <a16:creationId xmlns:a16="http://schemas.microsoft.com/office/drawing/2014/main" id="{CDF2AF89-E64E-4DAB-9568-4DE87391B5AC}"/>
                </a:ext>
              </a:extLst>
            </p:cNvPr>
            <p:cNvSpPr/>
            <p:nvPr/>
          </p:nvSpPr>
          <p:spPr>
            <a:xfrm>
              <a:off x="11578572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E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05">
              <a:extLst>
                <a:ext uri="{FF2B5EF4-FFF2-40B4-BE49-F238E27FC236}">
                  <a16:creationId xmlns:a16="http://schemas.microsoft.com/office/drawing/2014/main" id="{F5D98416-A405-4343-B95D-461CB7F27C83}"/>
                </a:ext>
              </a:extLst>
            </p:cNvPr>
            <p:cNvSpPr/>
            <p:nvPr/>
          </p:nvSpPr>
          <p:spPr>
            <a:xfrm>
              <a:off x="11585956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E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6">
              <a:extLst>
                <a:ext uri="{FF2B5EF4-FFF2-40B4-BE49-F238E27FC236}">
                  <a16:creationId xmlns:a16="http://schemas.microsoft.com/office/drawing/2014/main" id="{8F9AC498-7A9E-4369-BD67-1571EA32BBCD}"/>
                </a:ext>
              </a:extLst>
            </p:cNvPr>
            <p:cNvSpPr/>
            <p:nvPr/>
          </p:nvSpPr>
          <p:spPr>
            <a:xfrm>
              <a:off x="11593339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E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7">
              <a:extLst>
                <a:ext uri="{FF2B5EF4-FFF2-40B4-BE49-F238E27FC236}">
                  <a16:creationId xmlns:a16="http://schemas.microsoft.com/office/drawing/2014/main" id="{ECF6B11C-B707-4684-B03E-E269DFCD5181}"/>
                </a:ext>
              </a:extLst>
            </p:cNvPr>
            <p:cNvSpPr/>
            <p:nvPr/>
          </p:nvSpPr>
          <p:spPr>
            <a:xfrm>
              <a:off x="11600722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D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8">
              <a:extLst>
                <a:ext uri="{FF2B5EF4-FFF2-40B4-BE49-F238E27FC236}">
                  <a16:creationId xmlns:a16="http://schemas.microsoft.com/office/drawing/2014/main" id="{AE370593-A0C0-414D-9762-1831DE81C58E}"/>
                </a:ext>
              </a:extLst>
            </p:cNvPr>
            <p:cNvSpPr/>
            <p:nvPr/>
          </p:nvSpPr>
          <p:spPr>
            <a:xfrm>
              <a:off x="11608106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D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9">
              <a:extLst>
                <a:ext uri="{FF2B5EF4-FFF2-40B4-BE49-F238E27FC236}">
                  <a16:creationId xmlns:a16="http://schemas.microsoft.com/office/drawing/2014/main" id="{283CF58E-5BDE-41CD-920A-5CB2BF998F09}"/>
                </a:ext>
              </a:extLst>
            </p:cNvPr>
            <p:cNvSpPr/>
            <p:nvPr/>
          </p:nvSpPr>
          <p:spPr>
            <a:xfrm>
              <a:off x="11615489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D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10">
              <a:extLst>
                <a:ext uri="{FF2B5EF4-FFF2-40B4-BE49-F238E27FC236}">
                  <a16:creationId xmlns:a16="http://schemas.microsoft.com/office/drawing/2014/main" id="{75C6F28D-2E12-441A-874C-25147B575AE5}"/>
                </a:ext>
              </a:extLst>
            </p:cNvPr>
            <p:cNvSpPr/>
            <p:nvPr/>
          </p:nvSpPr>
          <p:spPr>
            <a:xfrm>
              <a:off x="11622873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D5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11">
              <a:extLst>
                <a:ext uri="{FF2B5EF4-FFF2-40B4-BE49-F238E27FC236}">
                  <a16:creationId xmlns:a16="http://schemas.microsoft.com/office/drawing/2014/main" id="{DCEAC8A2-8071-4FBB-B2E5-A6F8EE89ED32}"/>
                </a:ext>
              </a:extLst>
            </p:cNvPr>
            <p:cNvSpPr/>
            <p:nvPr/>
          </p:nvSpPr>
          <p:spPr>
            <a:xfrm>
              <a:off x="11630256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D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12">
              <a:extLst>
                <a:ext uri="{FF2B5EF4-FFF2-40B4-BE49-F238E27FC236}">
                  <a16:creationId xmlns:a16="http://schemas.microsoft.com/office/drawing/2014/main" id="{8C507F68-FF64-4545-B2BA-2920249B0E2A}"/>
                </a:ext>
              </a:extLst>
            </p:cNvPr>
            <p:cNvSpPr/>
            <p:nvPr/>
          </p:nvSpPr>
          <p:spPr>
            <a:xfrm>
              <a:off x="11637640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D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13">
              <a:extLst>
                <a:ext uri="{FF2B5EF4-FFF2-40B4-BE49-F238E27FC236}">
                  <a16:creationId xmlns:a16="http://schemas.microsoft.com/office/drawing/2014/main" id="{3D36138D-2513-4FBC-A3AC-D2FF3D412ABB}"/>
                </a:ext>
              </a:extLst>
            </p:cNvPr>
            <p:cNvSpPr/>
            <p:nvPr/>
          </p:nvSpPr>
          <p:spPr>
            <a:xfrm>
              <a:off x="11645023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C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14">
              <a:extLst>
                <a:ext uri="{FF2B5EF4-FFF2-40B4-BE49-F238E27FC236}">
                  <a16:creationId xmlns:a16="http://schemas.microsoft.com/office/drawing/2014/main" id="{25D3DEFD-4395-4905-A70D-3B51B865138C}"/>
                </a:ext>
              </a:extLst>
            </p:cNvPr>
            <p:cNvSpPr/>
            <p:nvPr/>
          </p:nvSpPr>
          <p:spPr>
            <a:xfrm>
              <a:off x="11652406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C8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15">
              <a:extLst>
                <a:ext uri="{FF2B5EF4-FFF2-40B4-BE49-F238E27FC236}">
                  <a16:creationId xmlns:a16="http://schemas.microsoft.com/office/drawing/2014/main" id="{B9F8715F-5B30-4038-8783-B209354E3283}"/>
                </a:ext>
              </a:extLst>
            </p:cNvPr>
            <p:cNvSpPr/>
            <p:nvPr/>
          </p:nvSpPr>
          <p:spPr>
            <a:xfrm>
              <a:off x="11659790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C5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116">
              <a:extLst>
                <a:ext uri="{FF2B5EF4-FFF2-40B4-BE49-F238E27FC236}">
                  <a16:creationId xmlns:a16="http://schemas.microsoft.com/office/drawing/2014/main" id="{088AFB43-4104-4A60-BF8F-EBB8763154B2}"/>
                </a:ext>
              </a:extLst>
            </p:cNvPr>
            <p:cNvSpPr/>
            <p:nvPr/>
          </p:nvSpPr>
          <p:spPr>
            <a:xfrm>
              <a:off x="11667173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C3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117">
              <a:extLst>
                <a:ext uri="{FF2B5EF4-FFF2-40B4-BE49-F238E27FC236}">
                  <a16:creationId xmlns:a16="http://schemas.microsoft.com/office/drawing/2014/main" id="{C9B3F8F4-2C33-4761-9C63-A7A2B79BE87B}"/>
                </a:ext>
              </a:extLst>
            </p:cNvPr>
            <p:cNvSpPr/>
            <p:nvPr/>
          </p:nvSpPr>
          <p:spPr>
            <a:xfrm>
              <a:off x="11674557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18">
              <a:extLst>
                <a:ext uri="{FF2B5EF4-FFF2-40B4-BE49-F238E27FC236}">
                  <a16:creationId xmlns:a16="http://schemas.microsoft.com/office/drawing/2014/main" id="{026AE3BC-3B88-4252-ACEC-989DA9A9C8C1}"/>
                </a:ext>
              </a:extLst>
            </p:cNvPr>
            <p:cNvSpPr/>
            <p:nvPr/>
          </p:nvSpPr>
          <p:spPr>
            <a:xfrm>
              <a:off x="11681940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B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9">
              <a:extLst>
                <a:ext uri="{FF2B5EF4-FFF2-40B4-BE49-F238E27FC236}">
                  <a16:creationId xmlns:a16="http://schemas.microsoft.com/office/drawing/2014/main" id="{D0616AB9-D5B2-48A0-9AE3-19C2568CC62C}"/>
                </a:ext>
              </a:extLst>
            </p:cNvPr>
            <p:cNvSpPr/>
            <p:nvPr/>
          </p:nvSpPr>
          <p:spPr>
            <a:xfrm>
              <a:off x="11689324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B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20">
              <a:extLst>
                <a:ext uri="{FF2B5EF4-FFF2-40B4-BE49-F238E27FC236}">
                  <a16:creationId xmlns:a16="http://schemas.microsoft.com/office/drawing/2014/main" id="{E7C87AD9-2C3A-4507-8938-4F25304A69F6}"/>
                </a:ext>
              </a:extLst>
            </p:cNvPr>
            <p:cNvSpPr/>
            <p:nvPr/>
          </p:nvSpPr>
          <p:spPr>
            <a:xfrm>
              <a:off x="11696707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B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21">
              <a:extLst>
                <a:ext uri="{FF2B5EF4-FFF2-40B4-BE49-F238E27FC236}">
                  <a16:creationId xmlns:a16="http://schemas.microsoft.com/office/drawing/2014/main" id="{9E44CF01-08AA-45DD-9D6E-649139F8AB1E}"/>
                </a:ext>
              </a:extLst>
            </p:cNvPr>
            <p:cNvSpPr/>
            <p:nvPr/>
          </p:nvSpPr>
          <p:spPr>
            <a:xfrm>
              <a:off x="11704090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B3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22">
              <a:extLst>
                <a:ext uri="{FF2B5EF4-FFF2-40B4-BE49-F238E27FC236}">
                  <a16:creationId xmlns:a16="http://schemas.microsoft.com/office/drawing/2014/main" id="{7EA8D424-BF8C-446A-B07B-2E29AE8E0AFA}"/>
                </a:ext>
              </a:extLst>
            </p:cNvPr>
            <p:cNvSpPr/>
            <p:nvPr/>
          </p:nvSpPr>
          <p:spPr>
            <a:xfrm>
              <a:off x="11711474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A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23">
              <a:extLst>
                <a:ext uri="{FF2B5EF4-FFF2-40B4-BE49-F238E27FC236}">
                  <a16:creationId xmlns:a16="http://schemas.microsoft.com/office/drawing/2014/main" id="{B546CD49-2BAE-45D5-8F59-D514FE3A2826}"/>
                </a:ext>
              </a:extLst>
            </p:cNvPr>
            <p:cNvSpPr/>
            <p:nvPr/>
          </p:nvSpPr>
          <p:spPr>
            <a:xfrm>
              <a:off x="11718857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A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4">
              <a:extLst>
                <a:ext uri="{FF2B5EF4-FFF2-40B4-BE49-F238E27FC236}">
                  <a16:creationId xmlns:a16="http://schemas.microsoft.com/office/drawing/2014/main" id="{B67ED9B2-E487-4195-8906-E6263759E25F}"/>
                </a:ext>
              </a:extLst>
            </p:cNvPr>
            <p:cNvSpPr/>
            <p:nvPr/>
          </p:nvSpPr>
          <p:spPr>
            <a:xfrm>
              <a:off x="11726241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AA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25">
              <a:extLst>
                <a:ext uri="{FF2B5EF4-FFF2-40B4-BE49-F238E27FC236}">
                  <a16:creationId xmlns:a16="http://schemas.microsoft.com/office/drawing/2014/main" id="{29FDFA6E-75C0-4AE8-A811-E671755CD812}"/>
                </a:ext>
              </a:extLst>
            </p:cNvPr>
            <p:cNvSpPr/>
            <p:nvPr/>
          </p:nvSpPr>
          <p:spPr>
            <a:xfrm>
              <a:off x="11733624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A7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126">
              <a:extLst>
                <a:ext uri="{FF2B5EF4-FFF2-40B4-BE49-F238E27FC236}">
                  <a16:creationId xmlns:a16="http://schemas.microsoft.com/office/drawing/2014/main" id="{96E0676B-D5FF-4DEA-A063-71AE08658CBA}"/>
                </a:ext>
              </a:extLst>
            </p:cNvPr>
            <p:cNvSpPr/>
            <p:nvPr/>
          </p:nvSpPr>
          <p:spPr>
            <a:xfrm>
              <a:off x="11741008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A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127">
              <a:extLst>
                <a:ext uri="{FF2B5EF4-FFF2-40B4-BE49-F238E27FC236}">
                  <a16:creationId xmlns:a16="http://schemas.microsoft.com/office/drawing/2014/main" id="{C7EB9955-5787-492D-8A6D-81F3F1BC99AD}"/>
                </a:ext>
              </a:extLst>
            </p:cNvPr>
            <p:cNvSpPr/>
            <p:nvPr/>
          </p:nvSpPr>
          <p:spPr>
            <a:xfrm>
              <a:off x="11748391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9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128">
              <a:extLst>
                <a:ext uri="{FF2B5EF4-FFF2-40B4-BE49-F238E27FC236}">
                  <a16:creationId xmlns:a16="http://schemas.microsoft.com/office/drawing/2014/main" id="{121125C0-A22B-408D-A467-6C8A339CC424}"/>
                </a:ext>
              </a:extLst>
            </p:cNvPr>
            <p:cNvSpPr/>
            <p:nvPr/>
          </p:nvSpPr>
          <p:spPr>
            <a:xfrm>
              <a:off x="11755774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9D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129">
              <a:extLst>
                <a:ext uri="{FF2B5EF4-FFF2-40B4-BE49-F238E27FC236}">
                  <a16:creationId xmlns:a16="http://schemas.microsoft.com/office/drawing/2014/main" id="{77F9F3BE-1A70-44FE-B430-C4AA54E1BA4F}"/>
                </a:ext>
              </a:extLst>
            </p:cNvPr>
            <p:cNvSpPr/>
            <p:nvPr/>
          </p:nvSpPr>
          <p:spPr>
            <a:xfrm>
              <a:off x="11763158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9A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30">
              <a:extLst>
                <a:ext uri="{FF2B5EF4-FFF2-40B4-BE49-F238E27FC236}">
                  <a16:creationId xmlns:a16="http://schemas.microsoft.com/office/drawing/2014/main" id="{EA63B069-9D74-45F8-AAC9-3DA2FDB95D88}"/>
                </a:ext>
              </a:extLst>
            </p:cNvPr>
            <p:cNvSpPr/>
            <p:nvPr/>
          </p:nvSpPr>
          <p:spPr>
            <a:xfrm>
              <a:off x="11770541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9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31">
              <a:extLst>
                <a:ext uri="{FF2B5EF4-FFF2-40B4-BE49-F238E27FC236}">
                  <a16:creationId xmlns:a16="http://schemas.microsoft.com/office/drawing/2014/main" id="{93B261FD-FEB6-4EAD-8153-7C2546E8001A}"/>
                </a:ext>
              </a:extLst>
            </p:cNvPr>
            <p:cNvSpPr/>
            <p:nvPr/>
          </p:nvSpPr>
          <p:spPr>
            <a:xfrm>
              <a:off x="11777925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93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32">
              <a:extLst>
                <a:ext uri="{FF2B5EF4-FFF2-40B4-BE49-F238E27FC236}">
                  <a16:creationId xmlns:a16="http://schemas.microsoft.com/office/drawing/2014/main" id="{5EA6F6E5-A313-4237-9E80-9CC1EA667561}"/>
                </a:ext>
              </a:extLst>
            </p:cNvPr>
            <p:cNvSpPr/>
            <p:nvPr/>
          </p:nvSpPr>
          <p:spPr>
            <a:xfrm>
              <a:off x="11785308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9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33">
              <a:extLst>
                <a:ext uri="{FF2B5EF4-FFF2-40B4-BE49-F238E27FC236}">
                  <a16:creationId xmlns:a16="http://schemas.microsoft.com/office/drawing/2014/main" id="{1C307916-993B-4161-9070-5DFF8AE4E9FF}"/>
                </a:ext>
              </a:extLst>
            </p:cNvPr>
            <p:cNvSpPr/>
            <p:nvPr/>
          </p:nvSpPr>
          <p:spPr>
            <a:xfrm>
              <a:off x="11792692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8D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34">
              <a:extLst>
                <a:ext uri="{FF2B5EF4-FFF2-40B4-BE49-F238E27FC236}">
                  <a16:creationId xmlns:a16="http://schemas.microsoft.com/office/drawing/2014/main" id="{ED624BF8-7B44-4216-A76C-16E7FAF5B0AA}"/>
                </a:ext>
              </a:extLst>
            </p:cNvPr>
            <p:cNvSpPr/>
            <p:nvPr/>
          </p:nvSpPr>
          <p:spPr>
            <a:xfrm>
              <a:off x="11800075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8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135">
              <a:extLst>
                <a:ext uri="{FF2B5EF4-FFF2-40B4-BE49-F238E27FC236}">
                  <a16:creationId xmlns:a16="http://schemas.microsoft.com/office/drawing/2014/main" id="{5DE4E5EC-4059-43DF-9883-689481359247}"/>
                </a:ext>
              </a:extLst>
            </p:cNvPr>
            <p:cNvSpPr/>
            <p:nvPr/>
          </p:nvSpPr>
          <p:spPr>
            <a:xfrm>
              <a:off x="11807458" y="1833368"/>
              <a:ext cx="8255" cy="304165"/>
            </a:xfrm>
            <a:custGeom>
              <a:avLst/>
              <a:gdLst/>
              <a:ahLst/>
              <a:cxnLst/>
              <a:rect l="l" t="t" r="r" b="b"/>
              <a:pathLst>
                <a:path w="8254" h="304164">
                  <a:moveTo>
                    <a:pt x="7629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629" y="304135"/>
                  </a:lnTo>
                  <a:lnTo>
                    <a:pt x="7629" y="0"/>
                  </a:lnTo>
                  <a:close/>
                </a:path>
              </a:pathLst>
            </a:custGeom>
            <a:solidFill>
              <a:srgbClr val="FF8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36">
              <a:extLst>
                <a:ext uri="{FF2B5EF4-FFF2-40B4-BE49-F238E27FC236}">
                  <a16:creationId xmlns:a16="http://schemas.microsoft.com/office/drawing/2014/main" id="{AE64BA06-64FF-4D48-AFFA-31A426D21F31}"/>
                </a:ext>
              </a:extLst>
            </p:cNvPr>
            <p:cNvSpPr/>
            <p:nvPr/>
          </p:nvSpPr>
          <p:spPr>
            <a:xfrm>
              <a:off x="11815137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84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37">
              <a:extLst>
                <a:ext uri="{FF2B5EF4-FFF2-40B4-BE49-F238E27FC236}">
                  <a16:creationId xmlns:a16="http://schemas.microsoft.com/office/drawing/2014/main" id="{41809075-60A7-48F0-A14A-A845CE91F8A7}"/>
                </a:ext>
              </a:extLst>
            </p:cNvPr>
            <p:cNvSpPr/>
            <p:nvPr/>
          </p:nvSpPr>
          <p:spPr>
            <a:xfrm>
              <a:off x="11822521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8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138">
              <a:extLst>
                <a:ext uri="{FF2B5EF4-FFF2-40B4-BE49-F238E27FC236}">
                  <a16:creationId xmlns:a16="http://schemas.microsoft.com/office/drawing/2014/main" id="{5D4DED94-D1C8-43E3-9C88-3C8DD5C59D5C}"/>
                </a:ext>
              </a:extLst>
            </p:cNvPr>
            <p:cNvSpPr/>
            <p:nvPr/>
          </p:nvSpPr>
          <p:spPr>
            <a:xfrm>
              <a:off x="11829904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7D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39">
              <a:extLst>
                <a:ext uri="{FF2B5EF4-FFF2-40B4-BE49-F238E27FC236}">
                  <a16:creationId xmlns:a16="http://schemas.microsoft.com/office/drawing/2014/main" id="{A9EADD40-AE6A-4617-809C-C5971EC2C57E}"/>
                </a:ext>
              </a:extLst>
            </p:cNvPr>
            <p:cNvSpPr/>
            <p:nvPr/>
          </p:nvSpPr>
          <p:spPr>
            <a:xfrm>
              <a:off x="11837287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7A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40">
              <a:extLst>
                <a:ext uri="{FF2B5EF4-FFF2-40B4-BE49-F238E27FC236}">
                  <a16:creationId xmlns:a16="http://schemas.microsoft.com/office/drawing/2014/main" id="{4913856C-CF1D-4826-8033-BDDC6F422B2A}"/>
                </a:ext>
              </a:extLst>
            </p:cNvPr>
            <p:cNvSpPr/>
            <p:nvPr/>
          </p:nvSpPr>
          <p:spPr>
            <a:xfrm>
              <a:off x="11844671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78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41">
              <a:extLst>
                <a:ext uri="{FF2B5EF4-FFF2-40B4-BE49-F238E27FC236}">
                  <a16:creationId xmlns:a16="http://schemas.microsoft.com/office/drawing/2014/main" id="{2C03F03B-230D-4C57-9CFA-98E34B8DF3C1}"/>
                </a:ext>
              </a:extLst>
            </p:cNvPr>
            <p:cNvSpPr/>
            <p:nvPr/>
          </p:nvSpPr>
          <p:spPr>
            <a:xfrm>
              <a:off x="11852054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75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142">
              <a:extLst>
                <a:ext uri="{FF2B5EF4-FFF2-40B4-BE49-F238E27FC236}">
                  <a16:creationId xmlns:a16="http://schemas.microsoft.com/office/drawing/2014/main" id="{6B6A1E5E-69D6-447B-A18B-7865CFBDB4B8}"/>
                </a:ext>
              </a:extLst>
            </p:cNvPr>
            <p:cNvSpPr/>
            <p:nvPr/>
          </p:nvSpPr>
          <p:spPr>
            <a:xfrm>
              <a:off x="11859438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71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143">
              <a:extLst>
                <a:ext uri="{FF2B5EF4-FFF2-40B4-BE49-F238E27FC236}">
                  <a16:creationId xmlns:a16="http://schemas.microsoft.com/office/drawing/2014/main" id="{A2877978-B3DB-4CC1-A55F-9A4C4E330556}"/>
                </a:ext>
              </a:extLst>
            </p:cNvPr>
            <p:cNvSpPr/>
            <p:nvPr/>
          </p:nvSpPr>
          <p:spPr>
            <a:xfrm>
              <a:off x="11866821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6E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144">
              <a:extLst>
                <a:ext uri="{FF2B5EF4-FFF2-40B4-BE49-F238E27FC236}">
                  <a16:creationId xmlns:a16="http://schemas.microsoft.com/office/drawing/2014/main" id="{70AFC118-8584-4850-B1F6-A2DE6F6D872F}"/>
                </a:ext>
              </a:extLst>
            </p:cNvPr>
            <p:cNvSpPr/>
            <p:nvPr/>
          </p:nvSpPr>
          <p:spPr>
            <a:xfrm>
              <a:off x="11874205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6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145">
              <a:extLst>
                <a:ext uri="{FF2B5EF4-FFF2-40B4-BE49-F238E27FC236}">
                  <a16:creationId xmlns:a16="http://schemas.microsoft.com/office/drawing/2014/main" id="{2A132D4D-06E3-410D-A597-9DA350C98945}"/>
                </a:ext>
              </a:extLst>
            </p:cNvPr>
            <p:cNvSpPr/>
            <p:nvPr/>
          </p:nvSpPr>
          <p:spPr>
            <a:xfrm>
              <a:off x="11881588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68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146">
              <a:extLst>
                <a:ext uri="{FF2B5EF4-FFF2-40B4-BE49-F238E27FC236}">
                  <a16:creationId xmlns:a16="http://schemas.microsoft.com/office/drawing/2014/main" id="{3DFDC9D5-59B1-42F7-91C6-C6FCDBA7208E}"/>
                </a:ext>
              </a:extLst>
            </p:cNvPr>
            <p:cNvSpPr/>
            <p:nvPr/>
          </p:nvSpPr>
          <p:spPr>
            <a:xfrm>
              <a:off x="11888971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64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147">
              <a:extLst>
                <a:ext uri="{FF2B5EF4-FFF2-40B4-BE49-F238E27FC236}">
                  <a16:creationId xmlns:a16="http://schemas.microsoft.com/office/drawing/2014/main" id="{B46B816A-E18C-494A-8FE0-572C339071A7}"/>
                </a:ext>
              </a:extLst>
            </p:cNvPr>
            <p:cNvSpPr/>
            <p:nvPr/>
          </p:nvSpPr>
          <p:spPr>
            <a:xfrm>
              <a:off x="11896355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61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148">
              <a:extLst>
                <a:ext uri="{FF2B5EF4-FFF2-40B4-BE49-F238E27FC236}">
                  <a16:creationId xmlns:a16="http://schemas.microsoft.com/office/drawing/2014/main" id="{C4708C0F-6758-4B90-9EA1-079B2949A4AB}"/>
                </a:ext>
              </a:extLst>
            </p:cNvPr>
            <p:cNvSpPr/>
            <p:nvPr/>
          </p:nvSpPr>
          <p:spPr>
            <a:xfrm>
              <a:off x="11903738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5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149">
              <a:extLst>
                <a:ext uri="{FF2B5EF4-FFF2-40B4-BE49-F238E27FC236}">
                  <a16:creationId xmlns:a16="http://schemas.microsoft.com/office/drawing/2014/main" id="{EFD97BF9-6FD4-4BE2-965E-C66C0A8E540D}"/>
                </a:ext>
              </a:extLst>
            </p:cNvPr>
            <p:cNvSpPr/>
            <p:nvPr/>
          </p:nvSpPr>
          <p:spPr>
            <a:xfrm>
              <a:off x="11911122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5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150">
              <a:extLst>
                <a:ext uri="{FF2B5EF4-FFF2-40B4-BE49-F238E27FC236}">
                  <a16:creationId xmlns:a16="http://schemas.microsoft.com/office/drawing/2014/main" id="{0C968B77-F7BE-41ED-A902-A2AD8C6CCDFF}"/>
                </a:ext>
              </a:extLst>
            </p:cNvPr>
            <p:cNvSpPr/>
            <p:nvPr/>
          </p:nvSpPr>
          <p:spPr>
            <a:xfrm>
              <a:off x="11918505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58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151">
              <a:extLst>
                <a:ext uri="{FF2B5EF4-FFF2-40B4-BE49-F238E27FC236}">
                  <a16:creationId xmlns:a16="http://schemas.microsoft.com/office/drawing/2014/main" id="{2153234B-58C7-42C8-A13E-969635DB6489}"/>
                </a:ext>
              </a:extLst>
            </p:cNvPr>
            <p:cNvSpPr/>
            <p:nvPr/>
          </p:nvSpPr>
          <p:spPr>
            <a:xfrm>
              <a:off x="11925889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54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152">
              <a:extLst>
                <a:ext uri="{FF2B5EF4-FFF2-40B4-BE49-F238E27FC236}">
                  <a16:creationId xmlns:a16="http://schemas.microsoft.com/office/drawing/2014/main" id="{253B85EE-EE32-40BB-BCD8-149E20A7FA21}"/>
                </a:ext>
              </a:extLst>
            </p:cNvPr>
            <p:cNvSpPr/>
            <p:nvPr/>
          </p:nvSpPr>
          <p:spPr>
            <a:xfrm>
              <a:off x="11933272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5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" name="object 153">
              <a:extLst>
                <a:ext uri="{FF2B5EF4-FFF2-40B4-BE49-F238E27FC236}">
                  <a16:creationId xmlns:a16="http://schemas.microsoft.com/office/drawing/2014/main" id="{8A35B0B1-0A5E-4F56-8B40-7F792383207A}"/>
                </a:ext>
              </a:extLst>
            </p:cNvPr>
            <p:cNvSpPr/>
            <p:nvPr/>
          </p:nvSpPr>
          <p:spPr>
            <a:xfrm>
              <a:off x="11940655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4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" name="object 154">
              <a:extLst>
                <a:ext uri="{FF2B5EF4-FFF2-40B4-BE49-F238E27FC236}">
                  <a16:creationId xmlns:a16="http://schemas.microsoft.com/office/drawing/2014/main" id="{62091964-6FC5-49FD-A928-93F5F512BE9F}"/>
                </a:ext>
              </a:extLst>
            </p:cNvPr>
            <p:cNvSpPr/>
            <p:nvPr/>
          </p:nvSpPr>
          <p:spPr>
            <a:xfrm>
              <a:off x="11948039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4B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" name="object 155">
              <a:extLst>
                <a:ext uri="{FF2B5EF4-FFF2-40B4-BE49-F238E27FC236}">
                  <a16:creationId xmlns:a16="http://schemas.microsoft.com/office/drawing/2014/main" id="{29155EA4-90B7-4A1E-A97E-6DD163AF76E8}"/>
                </a:ext>
              </a:extLst>
            </p:cNvPr>
            <p:cNvSpPr/>
            <p:nvPr/>
          </p:nvSpPr>
          <p:spPr>
            <a:xfrm>
              <a:off x="11955422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48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" name="object 156">
              <a:extLst>
                <a:ext uri="{FF2B5EF4-FFF2-40B4-BE49-F238E27FC236}">
                  <a16:creationId xmlns:a16="http://schemas.microsoft.com/office/drawing/2014/main" id="{AF5875E7-BE64-4BD6-8921-69F308243ABF}"/>
                </a:ext>
              </a:extLst>
            </p:cNvPr>
            <p:cNvSpPr/>
            <p:nvPr/>
          </p:nvSpPr>
          <p:spPr>
            <a:xfrm>
              <a:off x="11962806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4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" name="object 157">
              <a:extLst>
                <a:ext uri="{FF2B5EF4-FFF2-40B4-BE49-F238E27FC236}">
                  <a16:creationId xmlns:a16="http://schemas.microsoft.com/office/drawing/2014/main" id="{D6D7F1A6-68A7-42E5-84BC-C12172008C9C}"/>
                </a:ext>
              </a:extLst>
            </p:cNvPr>
            <p:cNvSpPr/>
            <p:nvPr/>
          </p:nvSpPr>
          <p:spPr>
            <a:xfrm>
              <a:off x="11970189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4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158">
              <a:extLst>
                <a:ext uri="{FF2B5EF4-FFF2-40B4-BE49-F238E27FC236}">
                  <a16:creationId xmlns:a16="http://schemas.microsoft.com/office/drawing/2014/main" id="{936C47A2-DED8-48DE-80D9-2557A7F42863}"/>
                </a:ext>
              </a:extLst>
            </p:cNvPr>
            <p:cNvSpPr/>
            <p:nvPr/>
          </p:nvSpPr>
          <p:spPr>
            <a:xfrm>
              <a:off x="11977573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3E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159">
              <a:extLst>
                <a:ext uri="{FF2B5EF4-FFF2-40B4-BE49-F238E27FC236}">
                  <a16:creationId xmlns:a16="http://schemas.microsoft.com/office/drawing/2014/main" id="{9453FD80-9791-4ECF-9658-1C5340F844AA}"/>
                </a:ext>
              </a:extLst>
            </p:cNvPr>
            <p:cNvSpPr/>
            <p:nvPr/>
          </p:nvSpPr>
          <p:spPr>
            <a:xfrm>
              <a:off x="11984956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3B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" name="object 160">
              <a:extLst>
                <a:ext uri="{FF2B5EF4-FFF2-40B4-BE49-F238E27FC236}">
                  <a16:creationId xmlns:a16="http://schemas.microsoft.com/office/drawing/2014/main" id="{49AEAF4D-E6C1-4E33-8C47-3CD6EC8CE0E5}"/>
                </a:ext>
              </a:extLst>
            </p:cNvPr>
            <p:cNvSpPr/>
            <p:nvPr/>
          </p:nvSpPr>
          <p:spPr>
            <a:xfrm>
              <a:off x="11992339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3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" name="object 161">
              <a:extLst>
                <a:ext uri="{FF2B5EF4-FFF2-40B4-BE49-F238E27FC236}">
                  <a16:creationId xmlns:a16="http://schemas.microsoft.com/office/drawing/2014/main" id="{4C041BC2-0EB7-41CE-95EA-B4924AE5A3ED}"/>
                </a:ext>
              </a:extLst>
            </p:cNvPr>
            <p:cNvSpPr/>
            <p:nvPr/>
          </p:nvSpPr>
          <p:spPr>
            <a:xfrm>
              <a:off x="11999723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3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" name="object 162">
              <a:extLst>
                <a:ext uri="{FF2B5EF4-FFF2-40B4-BE49-F238E27FC236}">
                  <a16:creationId xmlns:a16="http://schemas.microsoft.com/office/drawing/2014/main" id="{36A8613B-E1FF-45CC-B893-18C6099282FA}"/>
                </a:ext>
              </a:extLst>
            </p:cNvPr>
            <p:cNvSpPr/>
            <p:nvPr/>
          </p:nvSpPr>
          <p:spPr>
            <a:xfrm>
              <a:off x="12007106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33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" name="object 163">
              <a:extLst>
                <a:ext uri="{FF2B5EF4-FFF2-40B4-BE49-F238E27FC236}">
                  <a16:creationId xmlns:a16="http://schemas.microsoft.com/office/drawing/2014/main" id="{5067D52D-4400-4FB1-B08B-0C70FB489D09}"/>
                </a:ext>
              </a:extLst>
            </p:cNvPr>
            <p:cNvSpPr/>
            <p:nvPr/>
          </p:nvSpPr>
          <p:spPr>
            <a:xfrm>
              <a:off x="12014490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2E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" name="object 164">
              <a:extLst>
                <a:ext uri="{FF2B5EF4-FFF2-40B4-BE49-F238E27FC236}">
                  <a16:creationId xmlns:a16="http://schemas.microsoft.com/office/drawing/2014/main" id="{5841A41C-D933-450A-91D6-59D02BFA8B73}"/>
                </a:ext>
              </a:extLst>
            </p:cNvPr>
            <p:cNvSpPr/>
            <p:nvPr/>
          </p:nvSpPr>
          <p:spPr>
            <a:xfrm>
              <a:off x="12021873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2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" name="object 165">
              <a:extLst>
                <a:ext uri="{FF2B5EF4-FFF2-40B4-BE49-F238E27FC236}">
                  <a16:creationId xmlns:a16="http://schemas.microsoft.com/office/drawing/2014/main" id="{3FE0054B-560D-4473-BACA-30F79AB8DB47}"/>
                </a:ext>
              </a:extLst>
            </p:cNvPr>
            <p:cNvSpPr/>
            <p:nvPr/>
          </p:nvSpPr>
          <p:spPr>
            <a:xfrm>
              <a:off x="12029257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2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" name="object 166">
              <a:extLst>
                <a:ext uri="{FF2B5EF4-FFF2-40B4-BE49-F238E27FC236}">
                  <a16:creationId xmlns:a16="http://schemas.microsoft.com/office/drawing/2014/main" id="{7997A63D-F3F9-4F9B-A4AF-33A10B704593}"/>
                </a:ext>
              </a:extLst>
            </p:cNvPr>
            <p:cNvSpPr/>
            <p:nvPr/>
          </p:nvSpPr>
          <p:spPr>
            <a:xfrm>
              <a:off x="12036640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25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" name="object 167">
              <a:extLst>
                <a:ext uri="{FF2B5EF4-FFF2-40B4-BE49-F238E27FC236}">
                  <a16:creationId xmlns:a16="http://schemas.microsoft.com/office/drawing/2014/main" id="{50A6B4A6-417C-4B89-90D2-60C5A1312D55}"/>
                </a:ext>
              </a:extLst>
            </p:cNvPr>
            <p:cNvSpPr/>
            <p:nvPr/>
          </p:nvSpPr>
          <p:spPr>
            <a:xfrm>
              <a:off x="12044023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2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" name="object 168">
              <a:extLst>
                <a:ext uri="{FF2B5EF4-FFF2-40B4-BE49-F238E27FC236}">
                  <a16:creationId xmlns:a16="http://schemas.microsoft.com/office/drawing/2014/main" id="{32E713BF-526D-4430-8A8C-9133208C4994}"/>
                </a:ext>
              </a:extLst>
            </p:cNvPr>
            <p:cNvSpPr/>
            <p:nvPr/>
          </p:nvSpPr>
          <p:spPr>
            <a:xfrm>
              <a:off x="12051407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1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" name="object 169">
              <a:extLst>
                <a:ext uri="{FF2B5EF4-FFF2-40B4-BE49-F238E27FC236}">
                  <a16:creationId xmlns:a16="http://schemas.microsoft.com/office/drawing/2014/main" id="{6B0EC5AC-C580-4373-B7FE-5496AF6D5582}"/>
                </a:ext>
              </a:extLst>
            </p:cNvPr>
            <p:cNvSpPr/>
            <p:nvPr/>
          </p:nvSpPr>
          <p:spPr>
            <a:xfrm>
              <a:off x="12058790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1D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" name="object 170">
              <a:extLst>
                <a:ext uri="{FF2B5EF4-FFF2-40B4-BE49-F238E27FC236}">
                  <a16:creationId xmlns:a16="http://schemas.microsoft.com/office/drawing/2014/main" id="{D0A468F3-8771-4648-90BD-8F7CA722F8B3}"/>
                </a:ext>
              </a:extLst>
            </p:cNvPr>
            <p:cNvSpPr/>
            <p:nvPr/>
          </p:nvSpPr>
          <p:spPr>
            <a:xfrm>
              <a:off x="12066174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18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" name="object 171">
              <a:extLst>
                <a:ext uri="{FF2B5EF4-FFF2-40B4-BE49-F238E27FC236}">
                  <a16:creationId xmlns:a16="http://schemas.microsoft.com/office/drawing/2014/main" id="{76D7FC98-093A-4F88-8F79-EC488A5FE866}"/>
                </a:ext>
              </a:extLst>
            </p:cNvPr>
            <p:cNvSpPr/>
            <p:nvPr/>
          </p:nvSpPr>
          <p:spPr>
            <a:xfrm>
              <a:off x="12073557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1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" name="object 172">
              <a:extLst>
                <a:ext uri="{FF2B5EF4-FFF2-40B4-BE49-F238E27FC236}">
                  <a16:creationId xmlns:a16="http://schemas.microsoft.com/office/drawing/2014/main" id="{FFF9B045-6AFB-4097-9191-B7B7F3BCCAB6}"/>
                </a:ext>
              </a:extLst>
            </p:cNvPr>
            <p:cNvSpPr/>
            <p:nvPr/>
          </p:nvSpPr>
          <p:spPr>
            <a:xfrm>
              <a:off x="12080940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1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" name="object 173">
              <a:extLst>
                <a:ext uri="{FF2B5EF4-FFF2-40B4-BE49-F238E27FC236}">
                  <a16:creationId xmlns:a16="http://schemas.microsoft.com/office/drawing/2014/main" id="{ABBEC7FB-6ECC-45DC-978C-C15D207963B0}"/>
                </a:ext>
              </a:extLst>
            </p:cNvPr>
            <p:cNvSpPr/>
            <p:nvPr/>
          </p:nvSpPr>
          <p:spPr>
            <a:xfrm>
              <a:off x="12088324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0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" name="object 174">
              <a:extLst>
                <a:ext uri="{FF2B5EF4-FFF2-40B4-BE49-F238E27FC236}">
                  <a16:creationId xmlns:a16="http://schemas.microsoft.com/office/drawing/2014/main" id="{7B5E8668-670D-46CF-B3D0-EA58D52A62FC}"/>
                </a:ext>
              </a:extLst>
            </p:cNvPr>
            <p:cNvSpPr/>
            <p:nvPr/>
          </p:nvSpPr>
          <p:spPr>
            <a:xfrm>
              <a:off x="12095707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0D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" name="object 175">
              <a:extLst>
                <a:ext uri="{FF2B5EF4-FFF2-40B4-BE49-F238E27FC236}">
                  <a16:creationId xmlns:a16="http://schemas.microsoft.com/office/drawing/2014/main" id="{89C8C0D7-0210-421C-B2A7-700171E13051}"/>
                </a:ext>
              </a:extLst>
            </p:cNvPr>
            <p:cNvSpPr/>
            <p:nvPr/>
          </p:nvSpPr>
          <p:spPr>
            <a:xfrm>
              <a:off x="12103091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0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" name="object 176">
              <a:extLst>
                <a:ext uri="{FF2B5EF4-FFF2-40B4-BE49-F238E27FC236}">
                  <a16:creationId xmlns:a16="http://schemas.microsoft.com/office/drawing/2014/main" id="{9071EC25-4874-4448-A5D6-0489F3E6F48E}"/>
                </a:ext>
              </a:extLst>
            </p:cNvPr>
            <p:cNvSpPr/>
            <p:nvPr/>
          </p:nvSpPr>
          <p:spPr>
            <a:xfrm>
              <a:off x="12110474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05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" name="object 177">
              <a:extLst>
                <a:ext uri="{FF2B5EF4-FFF2-40B4-BE49-F238E27FC236}">
                  <a16:creationId xmlns:a16="http://schemas.microsoft.com/office/drawing/2014/main" id="{32FDC61E-439D-44B9-8D4B-FBF1BF0F9005}"/>
                </a:ext>
              </a:extLst>
            </p:cNvPr>
            <p:cNvSpPr/>
            <p:nvPr/>
          </p:nvSpPr>
          <p:spPr>
            <a:xfrm>
              <a:off x="12117858" y="183336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03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6" name="object 178">
            <a:extLst>
              <a:ext uri="{FF2B5EF4-FFF2-40B4-BE49-F238E27FC236}">
                <a16:creationId xmlns:a16="http://schemas.microsoft.com/office/drawing/2014/main" id="{209D3087-2896-4EBC-B697-40FC1E0E7A29}"/>
              </a:ext>
            </a:extLst>
          </p:cNvPr>
          <p:cNvGrpSpPr/>
          <p:nvPr/>
        </p:nvGrpSpPr>
        <p:grpSpPr>
          <a:xfrm>
            <a:off x="10962764" y="2426004"/>
            <a:ext cx="1189990" cy="304165"/>
            <a:chOff x="10935820" y="2426618"/>
            <a:chExt cx="1189990" cy="304165"/>
          </a:xfrm>
        </p:grpSpPr>
        <p:sp>
          <p:nvSpPr>
            <p:cNvPr id="177" name="object 179">
              <a:extLst>
                <a:ext uri="{FF2B5EF4-FFF2-40B4-BE49-F238E27FC236}">
                  <a16:creationId xmlns:a16="http://schemas.microsoft.com/office/drawing/2014/main" id="{233B5855-1D71-46A4-B598-B631312B44B4}"/>
                </a:ext>
              </a:extLst>
            </p:cNvPr>
            <p:cNvSpPr/>
            <p:nvPr/>
          </p:nvSpPr>
          <p:spPr>
            <a:xfrm>
              <a:off x="10935820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6FAC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" name="object 180">
              <a:extLst>
                <a:ext uri="{FF2B5EF4-FFF2-40B4-BE49-F238E27FC236}">
                  <a16:creationId xmlns:a16="http://schemas.microsoft.com/office/drawing/2014/main" id="{183689BC-BC98-41BE-8B23-15277A3EA5C8}"/>
                </a:ext>
              </a:extLst>
            </p:cNvPr>
            <p:cNvSpPr/>
            <p:nvPr/>
          </p:nvSpPr>
          <p:spPr>
            <a:xfrm>
              <a:off x="10943204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71AD4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" name="object 181">
              <a:extLst>
                <a:ext uri="{FF2B5EF4-FFF2-40B4-BE49-F238E27FC236}">
                  <a16:creationId xmlns:a16="http://schemas.microsoft.com/office/drawing/2014/main" id="{A0FB3701-F699-4C33-82A9-6259A1E6F585}"/>
                </a:ext>
              </a:extLst>
            </p:cNvPr>
            <p:cNvSpPr/>
            <p:nvPr/>
          </p:nvSpPr>
          <p:spPr>
            <a:xfrm>
              <a:off x="10950587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74AE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" name="object 182">
              <a:extLst>
                <a:ext uri="{FF2B5EF4-FFF2-40B4-BE49-F238E27FC236}">
                  <a16:creationId xmlns:a16="http://schemas.microsoft.com/office/drawing/2014/main" id="{8C23A239-D481-4C10-9A9D-5D0395B56EDE}"/>
                </a:ext>
              </a:extLst>
            </p:cNvPr>
            <p:cNvSpPr/>
            <p:nvPr/>
          </p:nvSpPr>
          <p:spPr>
            <a:xfrm>
              <a:off x="10957971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75AF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" name="object 183">
              <a:extLst>
                <a:ext uri="{FF2B5EF4-FFF2-40B4-BE49-F238E27FC236}">
                  <a16:creationId xmlns:a16="http://schemas.microsoft.com/office/drawing/2014/main" id="{B1845E94-DE45-4575-B5D2-3B9DD0AC0CC8}"/>
                </a:ext>
              </a:extLst>
            </p:cNvPr>
            <p:cNvSpPr/>
            <p:nvPr/>
          </p:nvSpPr>
          <p:spPr>
            <a:xfrm>
              <a:off x="10965354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77B0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" name="object 184">
              <a:extLst>
                <a:ext uri="{FF2B5EF4-FFF2-40B4-BE49-F238E27FC236}">
                  <a16:creationId xmlns:a16="http://schemas.microsoft.com/office/drawing/2014/main" id="{E853F31E-DFC9-4DCC-94C1-F3381D0C2501}"/>
                </a:ext>
              </a:extLst>
            </p:cNvPr>
            <p:cNvSpPr/>
            <p:nvPr/>
          </p:nvSpPr>
          <p:spPr>
            <a:xfrm>
              <a:off x="10972737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79B14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" name="object 185">
              <a:extLst>
                <a:ext uri="{FF2B5EF4-FFF2-40B4-BE49-F238E27FC236}">
                  <a16:creationId xmlns:a16="http://schemas.microsoft.com/office/drawing/2014/main" id="{BC0C6590-4886-4F6D-A08B-6E21AF857E56}"/>
                </a:ext>
              </a:extLst>
            </p:cNvPr>
            <p:cNvSpPr/>
            <p:nvPr/>
          </p:nvSpPr>
          <p:spPr>
            <a:xfrm>
              <a:off x="10980121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7AB3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" name="object 186">
              <a:extLst>
                <a:ext uri="{FF2B5EF4-FFF2-40B4-BE49-F238E27FC236}">
                  <a16:creationId xmlns:a16="http://schemas.microsoft.com/office/drawing/2014/main" id="{783F3416-7325-4515-A79C-78784CF83295}"/>
                </a:ext>
              </a:extLst>
            </p:cNvPr>
            <p:cNvSpPr/>
            <p:nvPr/>
          </p:nvSpPr>
          <p:spPr>
            <a:xfrm>
              <a:off x="10987504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7BB44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" name="object 187">
              <a:extLst>
                <a:ext uri="{FF2B5EF4-FFF2-40B4-BE49-F238E27FC236}">
                  <a16:creationId xmlns:a16="http://schemas.microsoft.com/office/drawing/2014/main" id="{C80DC9AD-ABC8-4629-B2A5-7F73A0EE7624}"/>
                </a:ext>
              </a:extLst>
            </p:cNvPr>
            <p:cNvSpPr/>
            <p:nvPr/>
          </p:nvSpPr>
          <p:spPr>
            <a:xfrm>
              <a:off x="10994888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7DB5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" name="object 188">
              <a:extLst>
                <a:ext uri="{FF2B5EF4-FFF2-40B4-BE49-F238E27FC236}">
                  <a16:creationId xmlns:a16="http://schemas.microsoft.com/office/drawing/2014/main" id="{351CD41D-6F72-4AD1-A3D1-DA8CAA21E0DF}"/>
                </a:ext>
              </a:extLst>
            </p:cNvPr>
            <p:cNvSpPr/>
            <p:nvPr/>
          </p:nvSpPr>
          <p:spPr>
            <a:xfrm>
              <a:off x="11002271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80B63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" name="object 189">
              <a:extLst>
                <a:ext uri="{FF2B5EF4-FFF2-40B4-BE49-F238E27FC236}">
                  <a16:creationId xmlns:a16="http://schemas.microsoft.com/office/drawing/2014/main" id="{C6971CD4-FD3B-451B-9AE3-D533BD4A7144}"/>
                </a:ext>
              </a:extLst>
            </p:cNvPr>
            <p:cNvSpPr/>
            <p:nvPr/>
          </p:nvSpPr>
          <p:spPr>
            <a:xfrm>
              <a:off x="11009655" y="2426618"/>
              <a:ext cx="8255" cy="304165"/>
            </a:xfrm>
            <a:custGeom>
              <a:avLst/>
              <a:gdLst/>
              <a:ahLst/>
              <a:cxnLst/>
              <a:rect l="l" t="t" r="r" b="b"/>
              <a:pathLst>
                <a:path w="8254" h="304164">
                  <a:moveTo>
                    <a:pt x="7629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629" y="304135"/>
                  </a:lnTo>
                  <a:lnTo>
                    <a:pt x="7629" y="0"/>
                  </a:lnTo>
                  <a:close/>
                </a:path>
              </a:pathLst>
            </a:custGeom>
            <a:solidFill>
              <a:srgbClr val="82B7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" name="object 190">
              <a:extLst>
                <a:ext uri="{FF2B5EF4-FFF2-40B4-BE49-F238E27FC236}">
                  <a16:creationId xmlns:a16="http://schemas.microsoft.com/office/drawing/2014/main" id="{51B461F6-E548-4925-838F-D019A44359B5}"/>
                </a:ext>
              </a:extLst>
            </p:cNvPr>
            <p:cNvSpPr/>
            <p:nvPr/>
          </p:nvSpPr>
          <p:spPr>
            <a:xfrm>
              <a:off x="11017235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84B8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" name="object 191">
              <a:extLst>
                <a:ext uri="{FF2B5EF4-FFF2-40B4-BE49-F238E27FC236}">
                  <a16:creationId xmlns:a16="http://schemas.microsoft.com/office/drawing/2014/main" id="{A17BBC1A-D752-4FE1-AFE4-CD77C48F4842}"/>
                </a:ext>
              </a:extLst>
            </p:cNvPr>
            <p:cNvSpPr/>
            <p:nvPr/>
          </p:nvSpPr>
          <p:spPr>
            <a:xfrm>
              <a:off x="11024618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85B8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" name="object 192">
              <a:extLst>
                <a:ext uri="{FF2B5EF4-FFF2-40B4-BE49-F238E27FC236}">
                  <a16:creationId xmlns:a16="http://schemas.microsoft.com/office/drawing/2014/main" id="{50412AC1-4860-447F-8916-1F045DC7F0DD}"/>
                </a:ext>
              </a:extLst>
            </p:cNvPr>
            <p:cNvSpPr/>
            <p:nvPr/>
          </p:nvSpPr>
          <p:spPr>
            <a:xfrm>
              <a:off x="11032002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86B93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" name="object 193">
              <a:extLst>
                <a:ext uri="{FF2B5EF4-FFF2-40B4-BE49-F238E27FC236}">
                  <a16:creationId xmlns:a16="http://schemas.microsoft.com/office/drawing/2014/main" id="{446E41F3-FCA4-40C1-B642-942032B410F4}"/>
                </a:ext>
              </a:extLst>
            </p:cNvPr>
            <p:cNvSpPr/>
            <p:nvPr/>
          </p:nvSpPr>
          <p:spPr>
            <a:xfrm>
              <a:off x="11039385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88BA3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2" name="object 194">
              <a:extLst>
                <a:ext uri="{FF2B5EF4-FFF2-40B4-BE49-F238E27FC236}">
                  <a16:creationId xmlns:a16="http://schemas.microsoft.com/office/drawing/2014/main" id="{0EC392B8-BAD4-4E6D-AFD0-F49B6D0D4C7E}"/>
                </a:ext>
              </a:extLst>
            </p:cNvPr>
            <p:cNvSpPr/>
            <p:nvPr/>
          </p:nvSpPr>
          <p:spPr>
            <a:xfrm>
              <a:off x="11046769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8ABB3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3" name="object 195">
              <a:extLst>
                <a:ext uri="{FF2B5EF4-FFF2-40B4-BE49-F238E27FC236}">
                  <a16:creationId xmlns:a16="http://schemas.microsoft.com/office/drawing/2014/main" id="{C7AF874A-D859-4015-AE64-DE950F7E62FA}"/>
                </a:ext>
              </a:extLst>
            </p:cNvPr>
            <p:cNvSpPr/>
            <p:nvPr/>
          </p:nvSpPr>
          <p:spPr>
            <a:xfrm>
              <a:off x="11054152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8BBC3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" name="object 196">
              <a:extLst>
                <a:ext uri="{FF2B5EF4-FFF2-40B4-BE49-F238E27FC236}">
                  <a16:creationId xmlns:a16="http://schemas.microsoft.com/office/drawing/2014/main" id="{75D19B77-F610-473B-BB75-27106B374887}"/>
                </a:ext>
              </a:extLst>
            </p:cNvPr>
            <p:cNvSpPr/>
            <p:nvPr/>
          </p:nvSpPr>
          <p:spPr>
            <a:xfrm>
              <a:off x="11061535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8EBD3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" name="object 197">
              <a:extLst>
                <a:ext uri="{FF2B5EF4-FFF2-40B4-BE49-F238E27FC236}">
                  <a16:creationId xmlns:a16="http://schemas.microsoft.com/office/drawing/2014/main" id="{CEC43D59-6F05-40C1-BE53-311369C94A76}"/>
                </a:ext>
              </a:extLst>
            </p:cNvPr>
            <p:cNvSpPr/>
            <p:nvPr/>
          </p:nvSpPr>
          <p:spPr>
            <a:xfrm>
              <a:off x="11068919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90BE3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" name="object 198">
              <a:extLst>
                <a:ext uri="{FF2B5EF4-FFF2-40B4-BE49-F238E27FC236}">
                  <a16:creationId xmlns:a16="http://schemas.microsoft.com/office/drawing/2014/main" id="{D1BF0A97-573B-46AC-B317-92EB181B96F3}"/>
                </a:ext>
              </a:extLst>
            </p:cNvPr>
            <p:cNvSpPr/>
            <p:nvPr/>
          </p:nvSpPr>
          <p:spPr>
            <a:xfrm>
              <a:off x="11076302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92C13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" name="object 199">
              <a:extLst>
                <a:ext uri="{FF2B5EF4-FFF2-40B4-BE49-F238E27FC236}">
                  <a16:creationId xmlns:a16="http://schemas.microsoft.com/office/drawing/2014/main" id="{27D11644-176D-46BA-8543-D93BAE3E08D7}"/>
                </a:ext>
              </a:extLst>
            </p:cNvPr>
            <p:cNvSpPr/>
            <p:nvPr/>
          </p:nvSpPr>
          <p:spPr>
            <a:xfrm>
              <a:off x="11083686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93C23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" name="object 200">
              <a:extLst>
                <a:ext uri="{FF2B5EF4-FFF2-40B4-BE49-F238E27FC236}">
                  <a16:creationId xmlns:a16="http://schemas.microsoft.com/office/drawing/2014/main" id="{6313E02E-44C0-4FF7-8AD4-E1C537FBD0E3}"/>
                </a:ext>
              </a:extLst>
            </p:cNvPr>
            <p:cNvSpPr/>
            <p:nvPr/>
          </p:nvSpPr>
          <p:spPr>
            <a:xfrm>
              <a:off x="11091069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94C33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" name="object 201">
              <a:extLst>
                <a:ext uri="{FF2B5EF4-FFF2-40B4-BE49-F238E27FC236}">
                  <a16:creationId xmlns:a16="http://schemas.microsoft.com/office/drawing/2014/main" id="{C2412568-3A27-4697-9016-15904B518232}"/>
                </a:ext>
              </a:extLst>
            </p:cNvPr>
            <p:cNvSpPr/>
            <p:nvPr/>
          </p:nvSpPr>
          <p:spPr>
            <a:xfrm>
              <a:off x="11098453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96C43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" name="object 202">
              <a:extLst>
                <a:ext uri="{FF2B5EF4-FFF2-40B4-BE49-F238E27FC236}">
                  <a16:creationId xmlns:a16="http://schemas.microsoft.com/office/drawing/2014/main" id="{3CB5D733-CD73-4E04-9BA7-6F3C272F7BBA}"/>
                </a:ext>
              </a:extLst>
            </p:cNvPr>
            <p:cNvSpPr/>
            <p:nvPr/>
          </p:nvSpPr>
          <p:spPr>
            <a:xfrm>
              <a:off x="11105836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99C5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" name="object 203">
              <a:extLst>
                <a:ext uri="{FF2B5EF4-FFF2-40B4-BE49-F238E27FC236}">
                  <a16:creationId xmlns:a16="http://schemas.microsoft.com/office/drawing/2014/main" id="{1E46FC1F-4F1B-42FB-81BB-8C3ED9FADE8E}"/>
                </a:ext>
              </a:extLst>
            </p:cNvPr>
            <p:cNvSpPr/>
            <p:nvPr/>
          </p:nvSpPr>
          <p:spPr>
            <a:xfrm>
              <a:off x="11113219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9BC53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" name="object 204">
              <a:extLst>
                <a:ext uri="{FF2B5EF4-FFF2-40B4-BE49-F238E27FC236}">
                  <a16:creationId xmlns:a16="http://schemas.microsoft.com/office/drawing/2014/main" id="{288F7064-F6B3-4254-8506-99F43B9FD6F2}"/>
                </a:ext>
              </a:extLst>
            </p:cNvPr>
            <p:cNvSpPr/>
            <p:nvPr/>
          </p:nvSpPr>
          <p:spPr>
            <a:xfrm>
              <a:off x="11120603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9CC6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3" name="object 205">
              <a:extLst>
                <a:ext uri="{FF2B5EF4-FFF2-40B4-BE49-F238E27FC236}">
                  <a16:creationId xmlns:a16="http://schemas.microsoft.com/office/drawing/2014/main" id="{3103013A-045C-4A4B-81D4-CCFED3C1286A}"/>
                </a:ext>
              </a:extLst>
            </p:cNvPr>
            <p:cNvSpPr/>
            <p:nvPr/>
          </p:nvSpPr>
          <p:spPr>
            <a:xfrm>
              <a:off x="11127986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9EC72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4" name="object 206">
              <a:extLst>
                <a:ext uri="{FF2B5EF4-FFF2-40B4-BE49-F238E27FC236}">
                  <a16:creationId xmlns:a16="http://schemas.microsoft.com/office/drawing/2014/main" id="{35E10353-CFCA-45C6-9ACE-4EE15E085DA4}"/>
                </a:ext>
              </a:extLst>
            </p:cNvPr>
            <p:cNvSpPr/>
            <p:nvPr/>
          </p:nvSpPr>
          <p:spPr>
            <a:xfrm>
              <a:off x="11135370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9FC8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5" name="object 207">
              <a:extLst>
                <a:ext uri="{FF2B5EF4-FFF2-40B4-BE49-F238E27FC236}">
                  <a16:creationId xmlns:a16="http://schemas.microsoft.com/office/drawing/2014/main" id="{17809161-99A9-4424-A7EA-603A2307E092}"/>
                </a:ext>
              </a:extLst>
            </p:cNvPr>
            <p:cNvSpPr/>
            <p:nvPr/>
          </p:nvSpPr>
          <p:spPr>
            <a:xfrm>
              <a:off x="11142753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A1C9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" name="object 208">
              <a:extLst>
                <a:ext uri="{FF2B5EF4-FFF2-40B4-BE49-F238E27FC236}">
                  <a16:creationId xmlns:a16="http://schemas.microsoft.com/office/drawing/2014/main" id="{A0ED8D96-4C2D-4ACA-9E8A-8AE4BB974DA9}"/>
                </a:ext>
              </a:extLst>
            </p:cNvPr>
            <p:cNvSpPr/>
            <p:nvPr/>
          </p:nvSpPr>
          <p:spPr>
            <a:xfrm>
              <a:off x="11150137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A3CA2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" name="object 209">
              <a:extLst>
                <a:ext uri="{FF2B5EF4-FFF2-40B4-BE49-F238E27FC236}">
                  <a16:creationId xmlns:a16="http://schemas.microsoft.com/office/drawing/2014/main" id="{1B2DE04D-3CFB-478E-9369-1B8206424920}"/>
                </a:ext>
              </a:extLst>
            </p:cNvPr>
            <p:cNvSpPr/>
            <p:nvPr/>
          </p:nvSpPr>
          <p:spPr>
            <a:xfrm>
              <a:off x="11157520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A4CC2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" name="object 210">
              <a:extLst>
                <a:ext uri="{FF2B5EF4-FFF2-40B4-BE49-F238E27FC236}">
                  <a16:creationId xmlns:a16="http://schemas.microsoft.com/office/drawing/2014/main" id="{12D95986-D4AB-469B-8580-FA5F2538AF85}"/>
                </a:ext>
              </a:extLst>
            </p:cNvPr>
            <p:cNvSpPr/>
            <p:nvPr/>
          </p:nvSpPr>
          <p:spPr>
            <a:xfrm>
              <a:off x="11164903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A7CD2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" name="object 211">
              <a:extLst>
                <a:ext uri="{FF2B5EF4-FFF2-40B4-BE49-F238E27FC236}">
                  <a16:creationId xmlns:a16="http://schemas.microsoft.com/office/drawing/2014/main" id="{4361B083-8D6B-4B34-9D30-689A84A102E2}"/>
                </a:ext>
              </a:extLst>
            </p:cNvPr>
            <p:cNvSpPr/>
            <p:nvPr/>
          </p:nvSpPr>
          <p:spPr>
            <a:xfrm>
              <a:off x="11172287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A9CE2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" name="object 212">
              <a:extLst>
                <a:ext uri="{FF2B5EF4-FFF2-40B4-BE49-F238E27FC236}">
                  <a16:creationId xmlns:a16="http://schemas.microsoft.com/office/drawing/2014/main" id="{C3812C78-7ECA-492D-A2D0-C84BA09B2066}"/>
                </a:ext>
              </a:extLst>
            </p:cNvPr>
            <p:cNvSpPr/>
            <p:nvPr/>
          </p:nvSpPr>
          <p:spPr>
            <a:xfrm>
              <a:off x="11179670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ABCF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" name="object 213">
              <a:extLst>
                <a:ext uri="{FF2B5EF4-FFF2-40B4-BE49-F238E27FC236}">
                  <a16:creationId xmlns:a16="http://schemas.microsoft.com/office/drawing/2014/main" id="{51B21AB9-B664-4E12-B90C-40366268DAA5}"/>
                </a:ext>
              </a:extLst>
            </p:cNvPr>
            <p:cNvSpPr/>
            <p:nvPr/>
          </p:nvSpPr>
          <p:spPr>
            <a:xfrm>
              <a:off x="11187054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ACD02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" name="object 214">
              <a:extLst>
                <a:ext uri="{FF2B5EF4-FFF2-40B4-BE49-F238E27FC236}">
                  <a16:creationId xmlns:a16="http://schemas.microsoft.com/office/drawing/2014/main" id="{81728485-6977-4097-9B24-2E5FE743EDF4}"/>
                </a:ext>
              </a:extLst>
            </p:cNvPr>
            <p:cNvSpPr/>
            <p:nvPr/>
          </p:nvSpPr>
          <p:spPr>
            <a:xfrm>
              <a:off x="11194437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ADD1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3" name="object 215">
              <a:extLst>
                <a:ext uri="{FF2B5EF4-FFF2-40B4-BE49-F238E27FC236}">
                  <a16:creationId xmlns:a16="http://schemas.microsoft.com/office/drawing/2014/main" id="{000079C0-9EFB-4D90-A747-B8D9B436E3FA}"/>
                </a:ext>
              </a:extLst>
            </p:cNvPr>
            <p:cNvSpPr/>
            <p:nvPr/>
          </p:nvSpPr>
          <p:spPr>
            <a:xfrm>
              <a:off x="11201821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AFD2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4" name="object 216">
              <a:extLst>
                <a:ext uri="{FF2B5EF4-FFF2-40B4-BE49-F238E27FC236}">
                  <a16:creationId xmlns:a16="http://schemas.microsoft.com/office/drawing/2014/main" id="{40A5405B-124F-410E-84A3-492DF0B8EA5E}"/>
                </a:ext>
              </a:extLst>
            </p:cNvPr>
            <p:cNvSpPr/>
            <p:nvPr/>
          </p:nvSpPr>
          <p:spPr>
            <a:xfrm>
              <a:off x="11209204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B1D22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" name="object 217">
              <a:extLst>
                <a:ext uri="{FF2B5EF4-FFF2-40B4-BE49-F238E27FC236}">
                  <a16:creationId xmlns:a16="http://schemas.microsoft.com/office/drawing/2014/main" id="{5C202789-6F8A-4D17-8C6C-EFBF9F94EC81}"/>
                </a:ext>
              </a:extLst>
            </p:cNvPr>
            <p:cNvSpPr/>
            <p:nvPr/>
          </p:nvSpPr>
          <p:spPr>
            <a:xfrm>
              <a:off x="11216587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B4D3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6" name="object 218">
              <a:extLst>
                <a:ext uri="{FF2B5EF4-FFF2-40B4-BE49-F238E27FC236}">
                  <a16:creationId xmlns:a16="http://schemas.microsoft.com/office/drawing/2014/main" id="{DBA781E7-F431-42A1-B1EF-823D6F001885}"/>
                </a:ext>
              </a:extLst>
            </p:cNvPr>
            <p:cNvSpPr/>
            <p:nvPr/>
          </p:nvSpPr>
          <p:spPr>
            <a:xfrm>
              <a:off x="11223971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B5D4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7" name="object 219">
              <a:extLst>
                <a:ext uri="{FF2B5EF4-FFF2-40B4-BE49-F238E27FC236}">
                  <a16:creationId xmlns:a16="http://schemas.microsoft.com/office/drawing/2014/main" id="{A83276D6-9041-4C62-BAAF-236BF694B97D}"/>
                </a:ext>
              </a:extLst>
            </p:cNvPr>
            <p:cNvSpPr/>
            <p:nvPr/>
          </p:nvSpPr>
          <p:spPr>
            <a:xfrm>
              <a:off x="11231354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B7D42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8" name="object 220">
              <a:extLst>
                <a:ext uri="{FF2B5EF4-FFF2-40B4-BE49-F238E27FC236}">
                  <a16:creationId xmlns:a16="http://schemas.microsoft.com/office/drawing/2014/main" id="{659C35A5-81D0-47B3-AA94-E3947BA7B046}"/>
                </a:ext>
              </a:extLst>
            </p:cNvPr>
            <p:cNvSpPr/>
            <p:nvPr/>
          </p:nvSpPr>
          <p:spPr>
            <a:xfrm>
              <a:off x="11238738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B8D52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9" name="object 221">
              <a:extLst>
                <a:ext uri="{FF2B5EF4-FFF2-40B4-BE49-F238E27FC236}">
                  <a16:creationId xmlns:a16="http://schemas.microsoft.com/office/drawing/2014/main" id="{FDEA1231-D433-40C9-834A-21539429804F}"/>
                </a:ext>
              </a:extLst>
            </p:cNvPr>
            <p:cNvSpPr/>
            <p:nvPr/>
          </p:nvSpPr>
          <p:spPr>
            <a:xfrm>
              <a:off x="11246121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B9D62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0" name="object 222">
              <a:extLst>
                <a:ext uri="{FF2B5EF4-FFF2-40B4-BE49-F238E27FC236}">
                  <a16:creationId xmlns:a16="http://schemas.microsoft.com/office/drawing/2014/main" id="{7EDCD969-3E8E-49CC-B4C2-A9FA29AC170A}"/>
                </a:ext>
              </a:extLst>
            </p:cNvPr>
            <p:cNvSpPr/>
            <p:nvPr/>
          </p:nvSpPr>
          <p:spPr>
            <a:xfrm>
              <a:off x="11253505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BBD7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1" name="object 223">
              <a:extLst>
                <a:ext uri="{FF2B5EF4-FFF2-40B4-BE49-F238E27FC236}">
                  <a16:creationId xmlns:a16="http://schemas.microsoft.com/office/drawing/2014/main" id="{4B9A3E22-E495-4AC9-91BF-747C0EA7302B}"/>
                </a:ext>
              </a:extLst>
            </p:cNvPr>
            <p:cNvSpPr/>
            <p:nvPr/>
          </p:nvSpPr>
          <p:spPr>
            <a:xfrm>
              <a:off x="11260888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BDD9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" name="object 224">
              <a:extLst>
                <a:ext uri="{FF2B5EF4-FFF2-40B4-BE49-F238E27FC236}">
                  <a16:creationId xmlns:a16="http://schemas.microsoft.com/office/drawing/2014/main" id="{16430EF1-C298-4F26-BF32-BC5268CCDC74}"/>
                </a:ext>
              </a:extLst>
            </p:cNvPr>
            <p:cNvSpPr/>
            <p:nvPr/>
          </p:nvSpPr>
          <p:spPr>
            <a:xfrm>
              <a:off x="11268271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BEDA1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" name="object 225">
              <a:extLst>
                <a:ext uri="{FF2B5EF4-FFF2-40B4-BE49-F238E27FC236}">
                  <a16:creationId xmlns:a16="http://schemas.microsoft.com/office/drawing/2014/main" id="{C70D4138-A64F-4716-A306-1C888B30B63C}"/>
                </a:ext>
              </a:extLst>
            </p:cNvPr>
            <p:cNvSpPr/>
            <p:nvPr/>
          </p:nvSpPr>
          <p:spPr>
            <a:xfrm>
              <a:off x="11275655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C1DB1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4" name="object 226">
              <a:extLst>
                <a:ext uri="{FF2B5EF4-FFF2-40B4-BE49-F238E27FC236}">
                  <a16:creationId xmlns:a16="http://schemas.microsoft.com/office/drawing/2014/main" id="{10BC5C3E-4C79-424D-9875-83627D34E088}"/>
                </a:ext>
              </a:extLst>
            </p:cNvPr>
            <p:cNvSpPr/>
            <p:nvPr/>
          </p:nvSpPr>
          <p:spPr>
            <a:xfrm>
              <a:off x="11283038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C3DC1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" name="object 227">
              <a:extLst>
                <a:ext uri="{FF2B5EF4-FFF2-40B4-BE49-F238E27FC236}">
                  <a16:creationId xmlns:a16="http://schemas.microsoft.com/office/drawing/2014/main" id="{FA87BF09-C80A-4059-B0F3-2D6737B8BEF5}"/>
                </a:ext>
              </a:extLst>
            </p:cNvPr>
            <p:cNvSpPr/>
            <p:nvPr/>
          </p:nvSpPr>
          <p:spPr>
            <a:xfrm>
              <a:off x="11290422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C4DD1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6" name="object 228">
              <a:extLst>
                <a:ext uri="{FF2B5EF4-FFF2-40B4-BE49-F238E27FC236}">
                  <a16:creationId xmlns:a16="http://schemas.microsoft.com/office/drawing/2014/main" id="{08D680A4-6A3D-461C-9C88-FDD3D2D1E935}"/>
                </a:ext>
              </a:extLst>
            </p:cNvPr>
            <p:cNvSpPr/>
            <p:nvPr/>
          </p:nvSpPr>
          <p:spPr>
            <a:xfrm>
              <a:off x="11297805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C5DE1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7" name="object 229">
              <a:extLst>
                <a:ext uri="{FF2B5EF4-FFF2-40B4-BE49-F238E27FC236}">
                  <a16:creationId xmlns:a16="http://schemas.microsoft.com/office/drawing/2014/main" id="{A53815ED-7CB1-4CED-A7B7-6740C955AA32}"/>
                </a:ext>
              </a:extLst>
            </p:cNvPr>
            <p:cNvSpPr/>
            <p:nvPr/>
          </p:nvSpPr>
          <p:spPr>
            <a:xfrm>
              <a:off x="11305189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C7DF1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8" name="object 230">
              <a:extLst>
                <a:ext uri="{FF2B5EF4-FFF2-40B4-BE49-F238E27FC236}">
                  <a16:creationId xmlns:a16="http://schemas.microsoft.com/office/drawing/2014/main" id="{D82CB64B-7B15-4C1D-A477-39428D6D5FA9}"/>
                </a:ext>
              </a:extLst>
            </p:cNvPr>
            <p:cNvSpPr/>
            <p:nvPr/>
          </p:nvSpPr>
          <p:spPr>
            <a:xfrm>
              <a:off x="11312572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C9DF1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9" name="object 231">
              <a:extLst>
                <a:ext uri="{FF2B5EF4-FFF2-40B4-BE49-F238E27FC236}">
                  <a16:creationId xmlns:a16="http://schemas.microsoft.com/office/drawing/2014/main" id="{4146CBC4-7374-4149-8262-03CCDAE80345}"/>
                </a:ext>
              </a:extLst>
            </p:cNvPr>
            <p:cNvSpPr/>
            <p:nvPr/>
          </p:nvSpPr>
          <p:spPr>
            <a:xfrm>
              <a:off x="11319955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CAE01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0" name="object 232">
              <a:extLst>
                <a:ext uri="{FF2B5EF4-FFF2-40B4-BE49-F238E27FC236}">
                  <a16:creationId xmlns:a16="http://schemas.microsoft.com/office/drawing/2014/main" id="{E712794F-0579-46BE-B863-CD40528A5BAA}"/>
                </a:ext>
              </a:extLst>
            </p:cNvPr>
            <p:cNvSpPr/>
            <p:nvPr/>
          </p:nvSpPr>
          <p:spPr>
            <a:xfrm>
              <a:off x="11327339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CDE1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1" name="object 233">
              <a:extLst>
                <a:ext uri="{FF2B5EF4-FFF2-40B4-BE49-F238E27FC236}">
                  <a16:creationId xmlns:a16="http://schemas.microsoft.com/office/drawing/2014/main" id="{10D5B560-426E-4DF5-9AC1-443525FF50B9}"/>
                </a:ext>
              </a:extLst>
            </p:cNvPr>
            <p:cNvSpPr/>
            <p:nvPr/>
          </p:nvSpPr>
          <p:spPr>
            <a:xfrm>
              <a:off x="11334722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CFE2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2" name="object 234">
              <a:extLst>
                <a:ext uri="{FF2B5EF4-FFF2-40B4-BE49-F238E27FC236}">
                  <a16:creationId xmlns:a16="http://schemas.microsoft.com/office/drawing/2014/main" id="{927A0A95-2987-4AE8-B5FB-C32C68685D07}"/>
                </a:ext>
              </a:extLst>
            </p:cNvPr>
            <p:cNvSpPr/>
            <p:nvPr/>
          </p:nvSpPr>
          <p:spPr>
            <a:xfrm>
              <a:off x="11342106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D1E31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3" name="object 235">
              <a:extLst>
                <a:ext uri="{FF2B5EF4-FFF2-40B4-BE49-F238E27FC236}">
                  <a16:creationId xmlns:a16="http://schemas.microsoft.com/office/drawing/2014/main" id="{8FB8897E-4F62-41F2-B05F-DA380C01FA0A}"/>
                </a:ext>
              </a:extLst>
            </p:cNvPr>
            <p:cNvSpPr/>
            <p:nvPr/>
          </p:nvSpPr>
          <p:spPr>
            <a:xfrm>
              <a:off x="11349489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D2E41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4" name="object 236">
              <a:extLst>
                <a:ext uri="{FF2B5EF4-FFF2-40B4-BE49-F238E27FC236}">
                  <a16:creationId xmlns:a16="http://schemas.microsoft.com/office/drawing/2014/main" id="{1760E7B0-54AB-48A0-A70D-8F367CE59B72}"/>
                </a:ext>
              </a:extLst>
            </p:cNvPr>
            <p:cNvSpPr/>
            <p:nvPr/>
          </p:nvSpPr>
          <p:spPr>
            <a:xfrm>
              <a:off x="11356873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D3E7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5" name="object 237">
              <a:extLst>
                <a:ext uri="{FF2B5EF4-FFF2-40B4-BE49-F238E27FC236}">
                  <a16:creationId xmlns:a16="http://schemas.microsoft.com/office/drawing/2014/main" id="{E9F28420-C92A-4F9A-B4D0-11A857857117}"/>
                </a:ext>
              </a:extLst>
            </p:cNvPr>
            <p:cNvSpPr/>
            <p:nvPr/>
          </p:nvSpPr>
          <p:spPr>
            <a:xfrm>
              <a:off x="11364256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D5E81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6" name="object 238">
              <a:extLst>
                <a:ext uri="{FF2B5EF4-FFF2-40B4-BE49-F238E27FC236}">
                  <a16:creationId xmlns:a16="http://schemas.microsoft.com/office/drawing/2014/main" id="{C2D1DE5A-5F86-4B9C-BC0E-86613F64C266}"/>
                </a:ext>
              </a:extLst>
            </p:cNvPr>
            <p:cNvSpPr/>
            <p:nvPr/>
          </p:nvSpPr>
          <p:spPr>
            <a:xfrm>
              <a:off x="11371639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D7E91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7" name="object 239">
              <a:extLst>
                <a:ext uri="{FF2B5EF4-FFF2-40B4-BE49-F238E27FC236}">
                  <a16:creationId xmlns:a16="http://schemas.microsoft.com/office/drawing/2014/main" id="{8DC26FFD-4AC2-411A-9FE1-509F9501A95A}"/>
                </a:ext>
              </a:extLst>
            </p:cNvPr>
            <p:cNvSpPr/>
            <p:nvPr/>
          </p:nvSpPr>
          <p:spPr>
            <a:xfrm>
              <a:off x="11379023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DAEA1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" name="object 240">
              <a:extLst>
                <a:ext uri="{FF2B5EF4-FFF2-40B4-BE49-F238E27FC236}">
                  <a16:creationId xmlns:a16="http://schemas.microsoft.com/office/drawing/2014/main" id="{2F7FE004-3ED9-40F3-B60A-0CEF86CC0B55}"/>
                </a:ext>
              </a:extLst>
            </p:cNvPr>
            <p:cNvSpPr/>
            <p:nvPr/>
          </p:nvSpPr>
          <p:spPr>
            <a:xfrm>
              <a:off x="11386406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DBEB1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9" name="object 241">
              <a:extLst>
                <a:ext uri="{FF2B5EF4-FFF2-40B4-BE49-F238E27FC236}">
                  <a16:creationId xmlns:a16="http://schemas.microsoft.com/office/drawing/2014/main" id="{8119F4E3-C08D-4B60-888A-DABDB82F5613}"/>
                </a:ext>
              </a:extLst>
            </p:cNvPr>
            <p:cNvSpPr/>
            <p:nvPr/>
          </p:nvSpPr>
          <p:spPr>
            <a:xfrm>
              <a:off x="11393790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DDEB1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0" name="object 242">
              <a:extLst>
                <a:ext uri="{FF2B5EF4-FFF2-40B4-BE49-F238E27FC236}">
                  <a16:creationId xmlns:a16="http://schemas.microsoft.com/office/drawing/2014/main" id="{B33DFD4A-9B1D-4723-A998-ACF436A9EC0A}"/>
                </a:ext>
              </a:extLst>
            </p:cNvPr>
            <p:cNvSpPr/>
            <p:nvPr/>
          </p:nvSpPr>
          <p:spPr>
            <a:xfrm>
              <a:off x="11401173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DFEC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1" name="object 243">
              <a:extLst>
                <a:ext uri="{FF2B5EF4-FFF2-40B4-BE49-F238E27FC236}">
                  <a16:creationId xmlns:a16="http://schemas.microsoft.com/office/drawing/2014/main" id="{FB58E283-5076-4B7E-8481-295D3BE24A46}"/>
                </a:ext>
              </a:extLst>
            </p:cNvPr>
            <p:cNvSpPr/>
            <p:nvPr/>
          </p:nvSpPr>
          <p:spPr>
            <a:xfrm>
              <a:off x="11408557" y="2426618"/>
              <a:ext cx="8255" cy="304165"/>
            </a:xfrm>
            <a:custGeom>
              <a:avLst/>
              <a:gdLst/>
              <a:ahLst/>
              <a:cxnLst/>
              <a:rect l="l" t="t" r="r" b="b"/>
              <a:pathLst>
                <a:path w="8254" h="304164">
                  <a:moveTo>
                    <a:pt x="7628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628" y="304135"/>
                  </a:lnTo>
                  <a:lnTo>
                    <a:pt x="7628" y="0"/>
                  </a:lnTo>
                  <a:close/>
                </a:path>
              </a:pathLst>
            </a:custGeom>
            <a:solidFill>
              <a:srgbClr val="E0ED0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2" name="object 244">
              <a:extLst>
                <a:ext uri="{FF2B5EF4-FFF2-40B4-BE49-F238E27FC236}">
                  <a16:creationId xmlns:a16="http://schemas.microsoft.com/office/drawing/2014/main" id="{DEA6E145-8084-4D9E-8906-9349C7DA372B}"/>
                </a:ext>
              </a:extLst>
            </p:cNvPr>
            <p:cNvSpPr/>
            <p:nvPr/>
          </p:nvSpPr>
          <p:spPr>
            <a:xfrm>
              <a:off x="11416137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E2EE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" name="object 245">
              <a:extLst>
                <a:ext uri="{FF2B5EF4-FFF2-40B4-BE49-F238E27FC236}">
                  <a16:creationId xmlns:a16="http://schemas.microsoft.com/office/drawing/2014/main" id="{579125A4-DD92-48A5-B5B9-4A64814EA985}"/>
                </a:ext>
              </a:extLst>
            </p:cNvPr>
            <p:cNvSpPr/>
            <p:nvPr/>
          </p:nvSpPr>
          <p:spPr>
            <a:xfrm>
              <a:off x="11423520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E3EF0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4" name="object 246">
              <a:extLst>
                <a:ext uri="{FF2B5EF4-FFF2-40B4-BE49-F238E27FC236}">
                  <a16:creationId xmlns:a16="http://schemas.microsoft.com/office/drawing/2014/main" id="{2B448C15-1BE2-4872-A15C-938F08E82A00}"/>
                </a:ext>
              </a:extLst>
            </p:cNvPr>
            <p:cNvSpPr/>
            <p:nvPr/>
          </p:nvSpPr>
          <p:spPr>
            <a:xfrm>
              <a:off x="11430904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E6F00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5" name="object 247">
              <a:extLst>
                <a:ext uri="{FF2B5EF4-FFF2-40B4-BE49-F238E27FC236}">
                  <a16:creationId xmlns:a16="http://schemas.microsoft.com/office/drawing/2014/main" id="{D4C04FEB-8B1E-4018-A082-AD95906DEA0C}"/>
                </a:ext>
              </a:extLst>
            </p:cNvPr>
            <p:cNvSpPr/>
            <p:nvPr/>
          </p:nvSpPr>
          <p:spPr>
            <a:xfrm>
              <a:off x="11438287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E8F1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6" name="object 248">
              <a:extLst>
                <a:ext uri="{FF2B5EF4-FFF2-40B4-BE49-F238E27FC236}">
                  <a16:creationId xmlns:a16="http://schemas.microsoft.com/office/drawing/2014/main" id="{446F48CF-162E-4371-86A9-7AAB78ACBED3}"/>
                </a:ext>
              </a:extLst>
            </p:cNvPr>
            <p:cNvSpPr/>
            <p:nvPr/>
          </p:nvSpPr>
          <p:spPr>
            <a:xfrm>
              <a:off x="11445671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EAF3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7" name="object 249">
              <a:extLst>
                <a:ext uri="{FF2B5EF4-FFF2-40B4-BE49-F238E27FC236}">
                  <a16:creationId xmlns:a16="http://schemas.microsoft.com/office/drawing/2014/main" id="{DE69701F-C4C2-4FDB-90C9-77A563CACFB0}"/>
                </a:ext>
              </a:extLst>
            </p:cNvPr>
            <p:cNvSpPr/>
            <p:nvPr/>
          </p:nvSpPr>
          <p:spPr>
            <a:xfrm>
              <a:off x="11453054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EBF4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8" name="object 250">
              <a:extLst>
                <a:ext uri="{FF2B5EF4-FFF2-40B4-BE49-F238E27FC236}">
                  <a16:creationId xmlns:a16="http://schemas.microsoft.com/office/drawing/2014/main" id="{04AC08D6-583B-425E-9DB1-B486592DFC62}"/>
                </a:ext>
              </a:extLst>
            </p:cNvPr>
            <p:cNvSpPr/>
            <p:nvPr/>
          </p:nvSpPr>
          <p:spPr>
            <a:xfrm>
              <a:off x="11460437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ECF50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9" name="object 251">
              <a:extLst>
                <a:ext uri="{FF2B5EF4-FFF2-40B4-BE49-F238E27FC236}">
                  <a16:creationId xmlns:a16="http://schemas.microsoft.com/office/drawing/2014/main" id="{BCF434C8-BD54-4EE1-9641-23D7ADF1557D}"/>
                </a:ext>
              </a:extLst>
            </p:cNvPr>
            <p:cNvSpPr/>
            <p:nvPr/>
          </p:nvSpPr>
          <p:spPr>
            <a:xfrm>
              <a:off x="11467821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EEF60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0" name="object 252">
              <a:extLst>
                <a:ext uri="{FF2B5EF4-FFF2-40B4-BE49-F238E27FC236}">
                  <a16:creationId xmlns:a16="http://schemas.microsoft.com/office/drawing/2014/main" id="{B8B35A44-8A24-4F99-B339-E6F519E81979}"/>
                </a:ext>
              </a:extLst>
            </p:cNvPr>
            <p:cNvSpPr/>
            <p:nvPr/>
          </p:nvSpPr>
          <p:spPr>
            <a:xfrm>
              <a:off x="11475204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0F70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1" name="object 253">
              <a:extLst>
                <a:ext uri="{FF2B5EF4-FFF2-40B4-BE49-F238E27FC236}">
                  <a16:creationId xmlns:a16="http://schemas.microsoft.com/office/drawing/2014/main" id="{F7281E45-7180-45E9-8708-5E5FC74E1147}"/>
                </a:ext>
              </a:extLst>
            </p:cNvPr>
            <p:cNvSpPr/>
            <p:nvPr/>
          </p:nvSpPr>
          <p:spPr>
            <a:xfrm>
              <a:off x="11482588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3F80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2" name="object 254">
              <a:extLst>
                <a:ext uri="{FF2B5EF4-FFF2-40B4-BE49-F238E27FC236}">
                  <a16:creationId xmlns:a16="http://schemas.microsoft.com/office/drawing/2014/main" id="{8B6FAF94-5413-4530-99D9-68D3E62B78B9}"/>
                </a:ext>
              </a:extLst>
            </p:cNvPr>
            <p:cNvSpPr/>
            <p:nvPr/>
          </p:nvSpPr>
          <p:spPr>
            <a:xfrm>
              <a:off x="11489971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4F80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3" name="object 255">
              <a:extLst>
                <a:ext uri="{FF2B5EF4-FFF2-40B4-BE49-F238E27FC236}">
                  <a16:creationId xmlns:a16="http://schemas.microsoft.com/office/drawing/2014/main" id="{DEB5080E-0526-499F-91EA-2523DF2ED911}"/>
                </a:ext>
              </a:extLst>
            </p:cNvPr>
            <p:cNvSpPr/>
            <p:nvPr/>
          </p:nvSpPr>
          <p:spPr>
            <a:xfrm>
              <a:off x="11497354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6F90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4" name="object 256">
              <a:extLst>
                <a:ext uri="{FF2B5EF4-FFF2-40B4-BE49-F238E27FC236}">
                  <a16:creationId xmlns:a16="http://schemas.microsoft.com/office/drawing/2014/main" id="{EC786C66-0616-42BC-9CA5-217E4A05FDF1}"/>
                </a:ext>
              </a:extLst>
            </p:cNvPr>
            <p:cNvSpPr/>
            <p:nvPr/>
          </p:nvSpPr>
          <p:spPr>
            <a:xfrm>
              <a:off x="11504738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8FA0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5" name="object 257">
              <a:extLst>
                <a:ext uri="{FF2B5EF4-FFF2-40B4-BE49-F238E27FC236}">
                  <a16:creationId xmlns:a16="http://schemas.microsoft.com/office/drawing/2014/main" id="{1D1F6829-A841-456C-B0C1-4097B4747DAC}"/>
                </a:ext>
              </a:extLst>
            </p:cNvPr>
            <p:cNvSpPr/>
            <p:nvPr/>
          </p:nvSpPr>
          <p:spPr>
            <a:xfrm>
              <a:off x="11512121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9FB0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6" name="object 258">
              <a:extLst>
                <a:ext uri="{FF2B5EF4-FFF2-40B4-BE49-F238E27FC236}">
                  <a16:creationId xmlns:a16="http://schemas.microsoft.com/office/drawing/2014/main" id="{9837AD87-E638-42D1-AE41-E0E201E6AC8A}"/>
                </a:ext>
              </a:extLst>
            </p:cNvPr>
            <p:cNvSpPr/>
            <p:nvPr/>
          </p:nvSpPr>
          <p:spPr>
            <a:xfrm>
              <a:off x="11519505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AFC0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7" name="object 259">
              <a:extLst>
                <a:ext uri="{FF2B5EF4-FFF2-40B4-BE49-F238E27FC236}">
                  <a16:creationId xmlns:a16="http://schemas.microsoft.com/office/drawing/2014/main" id="{F34D651A-C183-426C-A1C1-EECD436C9FC5}"/>
                </a:ext>
              </a:extLst>
            </p:cNvPr>
            <p:cNvSpPr/>
            <p:nvPr/>
          </p:nvSpPr>
          <p:spPr>
            <a:xfrm>
              <a:off x="11526888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CFD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8" name="object 260">
              <a:extLst>
                <a:ext uri="{FF2B5EF4-FFF2-40B4-BE49-F238E27FC236}">
                  <a16:creationId xmlns:a16="http://schemas.microsoft.com/office/drawing/2014/main" id="{E6580B5D-A17B-4DCD-A6FE-10AF3489725A}"/>
                </a:ext>
              </a:extLst>
            </p:cNvPr>
            <p:cNvSpPr/>
            <p:nvPr/>
          </p:nvSpPr>
          <p:spPr>
            <a:xfrm>
              <a:off x="11526888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9" name="object 261">
              <a:extLst>
                <a:ext uri="{FF2B5EF4-FFF2-40B4-BE49-F238E27FC236}">
                  <a16:creationId xmlns:a16="http://schemas.microsoft.com/office/drawing/2014/main" id="{4536B0F3-8854-4EAA-B5F4-F9C8FC568F1B}"/>
                </a:ext>
              </a:extLst>
            </p:cNvPr>
            <p:cNvSpPr/>
            <p:nvPr/>
          </p:nvSpPr>
          <p:spPr>
            <a:xfrm>
              <a:off x="11534272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FB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0" name="object 262">
              <a:extLst>
                <a:ext uri="{FF2B5EF4-FFF2-40B4-BE49-F238E27FC236}">
                  <a16:creationId xmlns:a16="http://schemas.microsoft.com/office/drawing/2014/main" id="{87BF0069-7AFC-4359-BFA5-2CA8AEC0AB37}"/>
                </a:ext>
              </a:extLst>
            </p:cNvPr>
            <p:cNvSpPr/>
            <p:nvPr/>
          </p:nvSpPr>
          <p:spPr>
            <a:xfrm>
              <a:off x="11541655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F8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1" name="object 263">
              <a:extLst>
                <a:ext uri="{FF2B5EF4-FFF2-40B4-BE49-F238E27FC236}">
                  <a16:creationId xmlns:a16="http://schemas.microsoft.com/office/drawing/2014/main" id="{CD51B2AF-67D7-41DF-BC8D-812FAA59CCAA}"/>
                </a:ext>
              </a:extLst>
            </p:cNvPr>
            <p:cNvSpPr/>
            <p:nvPr/>
          </p:nvSpPr>
          <p:spPr>
            <a:xfrm>
              <a:off x="11549039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F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2" name="object 264">
              <a:extLst>
                <a:ext uri="{FF2B5EF4-FFF2-40B4-BE49-F238E27FC236}">
                  <a16:creationId xmlns:a16="http://schemas.microsoft.com/office/drawing/2014/main" id="{399D02B1-ED5F-4FA1-BE96-7339A0C21496}"/>
                </a:ext>
              </a:extLst>
            </p:cNvPr>
            <p:cNvSpPr/>
            <p:nvPr/>
          </p:nvSpPr>
          <p:spPr>
            <a:xfrm>
              <a:off x="11556422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F1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3" name="object 265">
              <a:extLst>
                <a:ext uri="{FF2B5EF4-FFF2-40B4-BE49-F238E27FC236}">
                  <a16:creationId xmlns:a16="http://schemas.microsoft.com/office/drawing/2014/main" id="{7903EF41-4356-469F-9C06-6E6D07F9A4F4}"/>
                </a:ext>
              </a:extLst>
            </p:cNvPr>
            <p:cNvSpPr/>
            <p:nvPr/>
          </p:nvSpPr>
          <p:spPr>
            <a:xfrm>
              <a:off x="11563805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EE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4" name="object 266">
              <a:extLst>
                <a:ext uri="{FF2B5EF4-FFF2-40B4-BE49-F238E27FC236}">
                  <a16:creationId xmlns:a16="http://schemas.microsoft.com/office/drawing/2014/main" id="{5DAC6B91-3C10-46C5-8959-1295EB49C352}"/>
                </a:ext>
              </a:extLst>
            </p:cNvPr>
            <p:cNvSpPr/>
            <p:nvPr/>
          </p:nvSpPr>
          <p:spPr>
            <a:xfrm>
              <a:off x="11571189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EB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5" name="object 267">
              <a:extLst>
                <a:ext uri="{FF2B5EF4-FFF2-40B4-BE49-F238E27FC236}">
                  <a16:creationId xmlns:a16="http://schemas.microsoft.com/office/drawing/2014/main" id="{C239F388-8565-4820-A3BF-44839F0181CD}"/>
                </a:ext>
              </a:extLst>
            </p:cNvPr>
            <p:cNvSpPr/>
            <p:nvPr/>
          </p:nvSpPr>
          <p:spPr>
            <a:xfrm>
              <a:off x="11578572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E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6" name="object 268">
              <a:extLst>
                <a:ext uri="{FF2B5EF4-FFF2-40B4-BE49-F238E27FC236}">
                  <a16:creationId xmlns:a16="http://schemas.microsoft.com/office/drawing/2014/main" id="{52E8D220-7A4A-43D0-B5E2-59F6D7CFFA33}"/>
                </a:ext>
              </a:extLst>
            </p:cNvPr>
            <p:cNvSpPr/>
            <p:nvPr/>
          </p:nvSpPr>
          <p:spPr>
            <a:xfrm>
              <a:off x="11585956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E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7" name="object 269">
              <a:extLst>
                <a:ext uri="{FF2B5EF4-FFF2-40B4-BE49-F238E27FC236}">
                  <a16:creationId xmlns:a16="http://schemas.microsoft.com/office/drawing/2014/main" id="{C9BCD0CA-E0B2-471F-99B2-6F4EF2A6AA27}"/>
                </a:ext>
              </a:extLst>
            </p:cNvPr>
            <p:cNvSpPr/>
            <p:nvPr/>
          </p:nvSpPr>
          <p:spPr>
            <a:xfrm>
              <a:off x="11593339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E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8" name="object 270">
              <a:extLst>
                <a:ext uri="{FF2B5EF4-FFF2-40B4-BE49-F238E27FC236}">
                  <a16:creationId xmlns:a16="http://schemas.microsoft.com/office/drawing/2014/main" id="{55DEED60-2C4B-4614-B8D0-F06E7016D486}"/>
                </a:ext>
              </a:extLst>
            </p:cNvPr>
            <p:cNvSpPr/>
            <p:nvPr/>
          </p:nvSpPr>
          <p:spPr>
            <a:xfrm>
              <a:off x="11600722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D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9" name="object 271">
              <a:extLst>
                <a:ext uri="{FF2B5EF4-FFF2-40B4-BE49-F238E27FC236}">
                  <a16:creationId xmlns:a16="http://schemas.microsoft.com/office/drawing/2014/main" id="{A07CE0F3-B7A8-4B1D-BD32-41ED61E3F172}"/>
                </a:ext>
              </a:extLst>
            </p:cNvPr>
            <p:cNvSpPr/>
            <p:nvPr/>
          </p:nvSpPr>
          <p:spPr>
            <a:xfrm>
              <a:off x="11608106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D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0" name="object 272">
              <a:extLst>
                <a:ext uri="{FF2B5EF4-FFF2-40B4-BE49-F238E27FC236}">
                  <a16:creationId xmlns:a16="http://schemas.microsoft.com/office/drawing/2014/main" id="{C3882F9A-E999-4630-BDFA-9547A238B4FF}"/>
                </a:ext>
              </a:extLst>
            </p:cNvPr>
            <p:cNvSpPr/>
            <p:nvPr/>
          </p:nvSpPr>
          <p:spPr>
            <a:xfrm>
              <a:off x="11615489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D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1" name="object 273">
              <a:extLst>
                <a:ext uri="{FF2B5EF4-FFF2-40B4-BE49-F238E27FC236}">
                  <a16:creationId xmlns:a16="http://schemas.microsoft.com/office/drawing/2014/main" id="{779E8543-B783-4AB0-98D9-A027B92D373C}"/>
                </a:ext>
              </a:extLst>
            </p:cNvPr>
            <p:cNvSpPr/>
            <p:nvPr/>
          </p:nvSpPr>
          <p:spPr>
            <a:xfrm>
              <a:off x="11622873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D5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2" name="object 274">
              <a:extLst>
                <a:ext uri="{FF2B5EF4-FFF2-40B4-BE49-F238E27FC236}">
                  <a16:creationId xmlns:a16="http://schemas.microsoft.com/office/drawing/2014/main" id="{3AE55C32-2562-49DD-B906-F5B0EC09845F}"/>
                </a:ext>
              </a:extLst>
            </p:cNvPr>
            <p:cNvSpPr/>
            <p:nvPr/>
          </p:nvSpPr>
          <p:spPr>
            <a:xfrm>
              <a:off x="11630256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D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3" name="object 275">
              <a:extLst>
                <a:ext uri="{FF2B5EF4-FFF2-40B4-BE49-F238E27FC236}">
                  <a16:creationId xmlns:a16="http://schemas.microsoft.com/office/drawing/2014/main" id="{E759AC99-BF93-4427-B3EF-F1872B7AE1E4}"/>
                </a:ext>
              </a:extLst>
            </p:cNvPr>
            <p:cNvSpPr/>
            <p:nvPr/>
          </p:nvSpPr>
          <p:spPr>
            <a:xfrm>
              <a:off x="11637640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D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4" name="object 276">
              <a:extLst>
                <a:ext uri="{FF2B5EF4-FFF2-40B4-BE49-F238E27FC236}">
                  <a16:creationId xmlns:a16="http://schemas.microsoft.com/office/drawing/2014/main" id="{1E0CE104-88A5-4483-96DE-097AFA538C0C}"/>
                </a:ext>
              </a:extLst>
            </p:cNvPr>
            <p:cNvSpPr/>
            <p:nvPr/>
          </p:nvSpPr>
          <p:spPr>
            <a:xfrm>
              <a:off x="11645023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C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5" name="object 277">
              <a:extLst>
                <a:ext uri="{FF2B5EF4-FFF2-40B4-BE49-F238E27FC236}">
                  <a16:creationId xmlns:a16="http://schemas.microsoft.com/office/drawing/2014/main" id="{77F7AC1B-BF92-4976-9518-81622B2E675D}"/>
                </a:ext>
              </a:extLst>
            </p:cNvPr>
            <p:cNvSpPr/>
            <p:nvPr/>
          </p:nvSpPr>
          <p:spPr>
            <a:xfrm>
              <a:off x="11652406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C8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6" name="object 278">
              <a:extLst>
                <a:ext uri="{FF2B5EF4-FFF2-40B4-BE49-F238E27FC236}">
                  <a16:creationId xmlns:a16="http://schemas.microsoft.com/office/drawing/2014/main" id="{2C28DAC5-DCF0-4B9F-ADE4-E067726E0B36}"/>
                </a:ext>
              </a:extLst>
            </p:cNvPr>
            <p:cNvSpPr/>
            <p:nvPr/>
          </p:nvSpPr>
          <p:spPr>
            <a:xfrm>
              <a:off x="11659790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C5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7" name="object 279">
              <a:extLst>
                <a:ext uri="{FF2B5EF4-FFF2-40B4-BE49-F238E27FC236}">
                  <a16:creationId xmlns:a16="http://schemas.microsoft.com/office/drawing/2014/main" id="{049EFFEB-0550-47F8-9A98-AFD92C1F255C}"/>
                </a:ext>
              </a:extLst>
            </p:cNvPr>
            <p:cNvSpPr/>
            <p:nvPr/>
          </p:nvSpPr>
          <p:spPr>
            <a:xfrm>
              <a:off x="11667173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C3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8" name="object 280">
              <a:extLst>
                <a:ext uri="{FF2B5EF4-FFF2-40B4-BE49-F238E27FC236}">
                  <a16:creationId xmlns:a16="http://schemas.microsoft.com/office/drawing/2014/main" id="{14478088-A02E-487A-99FC-1E2B63992525}"/>
                </a:ext>
              </a:extLst>
            </p:cNvPr>
            <p:cNvSpPr/>
            <p:nvPr/>
          </p:nvSpPr>
          <p:spPr>
            <a:xfrm>
              <a:off x="11674557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9" name="object 281">
              <a:extLst>
                <a:ext uri="{FF2B5EF4-FFF2-40B4-BE49-F238E27FC236}">
                  <a16:creationId xmlns:a16="http://schemas.microsoft.com/office/drawing/2014/main" id="{3846404D-14F9-4B08-B5ED-496858D332B8}"/>
                </a:ext>
              </a:extLst>
            </p:cNvPr>
            <p:cNvSpPr/>
            <p:nvPr/>
          </p:nvSpPr>
          <p:spPr>
            <a:xfrm>
              <a:off x="11681940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B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0" name="object 282">
              <a:extLst>
                <a:ext uri="{FF2B5EF4-FFF2-40B4-BE49-F238E27FC236}">
                  <a16:creationId xmlns:a16="http://schemas.microsoft.com/office/drawing/2014/main" id="{502BE187-7ADF-4921-B9A8-819FF1C8FEEF}"/>
                </a:ext>
              </a:extLst>
            </p:cNvPr>
            <p:cNvSpPr/>
            <p:nvPr/>
          </p:nvSpPr>
          <p:spPr>
            <a:xfrm>
              <a:off x="11689324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B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1" name="object 283">
              <a:extLst>
                <a:ext uri="{FF2B5EF4-FFF2-40B4-BE49-F238E27FC236}">
                  <a16:creationId xmlns:a16="http://schemas.microsoft.com/office/drawing/2014/main" id="{96B48947-8E01-4F5D-8670-FC92D1FD246A}"/>
                </a:ext>
              </a:extLst>
            </p:cNvPr>
            <p:cNvSpPr/>
            <p:nvPr/>
          </p:nvSpPr>
          <p:spPr>
            <a:xfrm>
              <a:off x="11696707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B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2" name="object 284">
              <a:extLst>
                <a:ext uri="{FF2B5EF4-FFF2-40B4-BE49-F238E27FC236}">
                  <a16:creationId xmlns:a16="http://schemas.microsoft.com/office/drawing/2014/main" id="{AF9772A1-728C-4B37-88BC-A85C51965B7D}"/>
                </a:ext>
              </a:extLst>
            </p:cNvPr>
            <p:cNvSpPr/>
            <p:nvPr/>
          </p:nvSpPr>
          <p:spPr>
            <a:xfrm>
              <a:off x="11704090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B3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3" name="object 285">
              <a:extLst>
                <a:ext uri="{FF2B5EF4-FFF2-40B4-BE49-F238E27FC236}">
                  <a16:creationId xmlns:a16="http://schemas.microsoft.com/office/drawing/2014/main" id="{C6BE8421-538C-4D9C-898D-41AF4E8E4607}"/>
                </a:ext>
              </a:extLst>
            </p:cNvPr>
            <p:cNvSpPr/>
            <p:nvPr/>
          </p:nvSpPr>
          <p:spPr>
            <a:xfrm>
              <a:off x="11711474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A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4" name="object 286">
              <a:extLst>
                <a:ext uri="{FF2B5EF4-FFF2-40B4-BE49-F238E27FC236}">
                  <a16:creationId xmlns:a16="http://schemas.microsoft.com/office/drawing/2014/main" id="{A00D1619-84DB-4F92-A217-EBA0C64B4827}"/>
                </a:ext>
              </a:extLst>
            </p:cNvPr>
            <p:cNvSpPr/>
            <p:nvPr/>
          </p:nvSpPr>
          <p:spPr>
            <a:xfrm>
              <a:off x="11718857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A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5" name="object 287">
              <a:extLst>
                <a:ext uri="{FF2B5EF4-FFF2-40B4-BE49-F238E27FC236}">
                  <a16:creationId xmlns:a16="http://schemas.microsoft.com/office/drawing/2014/main" id="{33D1FAFE-54BF-4736-9F6F-124C42C2BE6B}"/>
                </a:ext>
              </a:extLst>
            </p:cNvPr>
            <p:cNvSpPr/>
            <p:nvPr/>
          </p:nvSpPr>
          <p:spPr>
            <a:xfrm>
              <a:off x="11726241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AA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6" name="object 288">
              <a:extLst>
                <a:ext uri="{FF2B5EF4-FFF2-40B4-BE49-F238E27FC236}">
                  <a16:creationId xmlns:a16="http://schemas.microsoft.com/office/drawing/2014/main" id="{805209AE-F249-4345-80D9-BCA9D719C2E3}"/>
                </a:ext>
              </a:extLst>
            </p:cNvPr>
            <p:cNvSpPr/>
            <p:nvPr/>
          </p:nvSpPr>
          <p:spPr>
            <a:xfrm>
              <a:off x="11733624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A7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7" name="object 289">
              <a:extLst>
                <a:ext uri="{FF2B5EF4-FFF2-40B4-BE49-F238E27FC236}">
                  <a16:creationId xmlns:a16="http://schemas.microsoft.com/office/drawing/2014/main" id="{8CF4B308-A494-468F-A31F-8107F2E3B337}"/>
                </a:ext>
              </a:extLst>
            </p:cNvPr>
            <p:cNvSpPr/>
            <p:nvPr/>
          </p:nvSpPr>
          <p:spPr>
            <a:xfrm>
              <a:off x="11741008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A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8" name="object 290">
              <a:extLst>
                <a:ext uri="{FF2B5EF4-FFF2-40B4-BE49-F238E27FC236}">
                  <a16:creationId xmlns:a16="http://schemas.microsoft.com/office/drawing/2014/main" id="{AE25D437-E38E-4206-AACB-A445B5EC1597}"/>
                </a:ext>
              </a:extLst>
            </p:cNvPr>
            <p:cNvSpPr/>
            <p:nvPr/>
          </p:nvSpPr>
          <p:spPr>
            <a:xfrm>
              <a:off x="11748391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9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9" name="object 291">
              <a:extLst>
                <a:ext uri="{FF2B5EF4-FFF2-40B4-BE49-F238E27FC236}">
                  <a16:creationId xmlns:a16="http://schemas.microsoft.com/office/drawing/2014/main" id="{25CE4148-5F77-4748-A0D7-0C71408D514A}"/>
                </a:ext>
              </a:extLst>
            </p:cNvPr>
            <p:cNvSpPr/>
            <p:nvPr/>
          </p:nvSpPr>
          <p:spPr>
            <a:xfrm>
              <a:off x="11755774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9D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0" name="object 292">
              <a:extLst>
                <a:ext uri="{FF2B5EF4-FFF2-40B4-BE49-F238E27FC236}">
                  <a16:creationId xmlns:a16="http://schemas.microsoft.com/office/drawing/2014/main" id="{D311D65E-B7F7-4E53-B227-7609D21FFA4D}"/>
                </a:ext>
              </a:extLst>
            </p:cNvPr>
            <p:cNvSpPr/>
            <p:nvPr/>
          </p:nvSpPr>
          <p:spPr>
            <a:xfrm>
              <a:off x="11763158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9A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1" name="object 293">
              <a:extLst>
                <a:ext uri="{FF2B5EF4-FFF2-40B4-BE49-F238E27FC236}">
                  <a16:creationId xmlns:a16="http://schemas.microsoft.com/office/drawing/2014/main" id="{475E4F7A-F0D2-42D2-B8B1-9095BF5F390E}"/>
                </a:ext>
              </a:extLst>
            </p:cNvPr>
            <p:cNvSpPr/>
            <p:nvPr/>
          </p:nvSpPr>
          <p:spPr>
            <a:xfrm>
              <a:off x="11770541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9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2" name="object 294">
              <a:extLst>
                <a:ext uri="{FF2B5EF4-FFF2-40B4-BE49-F238E27FC236}">
                  <a16:creationId xmlns:a16="http://schemas.microsoft.com/office/drawing/2014/main" id="{FB253D69-773A-4B2F-B80C-1FCD2E1128BA}"/>
                </a:ext>
              </a:extLst>
            </p:cNvPr>
            <p:cNvSpPr/>
            <p:nvPr/>
          </p:nvSpPr>
          <p:spPr>
            <a:xfrm>
              <a:off x="11777925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93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3" name="object 295">
              <a:extLst>
                <a:ext uri="{FF2B5EF4-FFF2-40B4-BE49-F238E27FC236}">
                  <a16:creationId xmlns:a16="http://schemas.microsoft.com/office/drawing/2014/main" id="{41DB2CFC-F943-4E29-A012-3F06B98B3D6E}"/>
                </a:ext>
              </a:extLst>
            </p:cNvPr>
            <p:cNvSpPr/>
            <p:nvPr/>
          </p:nvSpPr>
          <p:spPr>
            <a:xfrm>
              <a:off x="11785308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9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4" name="object 296">
              <a:extLst>
                <a:ext uri="{FF2B5EF4-FFF2-40B4-BE49-F238E27FC236}">
                  <a16:creationId xmlns:a16="http://schemas.microsoft.com/office/drawing/2014/main" id="{885A40BD-2A80-4A1A-99FF-00C5E329D74B}"/>
                </a:ext>
              </a:extLst>
            </p:cNvPr>
            <p:cNvSpPr/>
            <p:nvPr/>
          </p:nvSpPr>
          <p:spPr>
            <a:xfrm>
              <a:off x="11792692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8D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5" name="object 297">
              <a:extLst>
                <a:ext uri="{FF2B5EF4-FFF2-40B4-BE49-F238E27FC236}">
                  <a16:creationId xmlns:a16="http://schemas.microsoft.com/office/drawing/2014/main" id="{5AAF60F8-4ABB-418D-B329-4AB14FD841FA}"/>
                </a:ext>
              </a:extLst>
            </p:cNvPr>
            <p:cNvSpPr/>
            <p:nvPr/>
          </p:nvSpPr>
          <p:spPr>
            <a:xfrm>
              <a:off x="11800075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8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6" name="object 298">
              <a:extLst>
                <a:ext uri="{FF2B5EF4-FFF2-40B4-BE49-F238E27FC236}">
                  <a16:creationId xmlns:a16="http://schemas.microsoft.com/office/drawing/2014/main" id="{3D24E17A-A817-416D-88F3-437F4FE789CD}"/>
                </a:ext>
              </a:extLst>
            </p:cNvPr>
            <p:cNvSpPr/>
            <p:nvPr/>
          </p:nvSpPr>
          <p:spPr>
            <a:xfrm>
              <a:off x="11807458" y="2426618"/>
              <a:ext cx="8255" cy="304165"/>
            </a:xfrm>
            <a:custGeom>
              <a:avLst/>
              <a:gdLst/>
              <a:ahLst/>
              <a:cxnLst/>
              <a:rect l="l" t="t" r="r" b="b"/>
              <a:pathLst>
                <a:path w="8254" h="304164">
                  <a:moveTo>
                    <a:pt x="7629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629" y="304135"/>
                  </a:lnTo>
                  <a:lnTo>
                    <a:pt x="7629" y="0"/>
                  </a:lnTo>
                  <a:close/>
                </a:path>
              </a:pathLst>
            </a:custGeom>
            <a:solidFill>
              <a:srgbClr val="FF8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7" name="object 299">
              <a:extLst>
                <a:ext uri="{FF2B5EF4-FFF2-40B4-BE49-F238E27FC236}">
                  <a16:creationId xmlns:a16="http://schemas.microsoft.com/office/drawing/2014/main" id="{30517F89-A165-4FB8-8A71-4190E25C7137}"/>
                </a:ext>
              </a:extLst>
            </p:cNvPr>
            <p:cNvSpPr/>
            <p:nvPr/>
          </p:nvSpPr>
          <p:spPr>
            <a:xfrm>
              <a:off x="11815137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84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8" name="object 300">
              <a:extLst>
                <a:ext uri="{FF2B5EF4-FFF2-40B4-BE49-F238E27FC236}">
                  <a16:creationId xmlns:a16="http://schemas.microsoft.com/office/drawing/2014/main" id="{E00726CE-1A43-47CD-98FE-213DE6ABCF40}"/>
                </a:ext>
              </a:extLst>
            </p:cNvPr>
            <p:cNvSpPr/>
            <p:nvPr/>
          </p:nvSpPr>
          <p:spPr>
            <a:xfrm>
              <a:off x="11822521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8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9" name="object 301">
              <a:extLst>
                <a:ext uri="{FF2B5EF4-FFF2-40B4-BE49-F238E27FC236}">
                  <a16:creationId xmlns:a16="http://schemas.microsoft.com/office/drawing/2014/main" id="{BD91F0BE-209A-43A0-966D-5958A40FAA06}"/>
                </a:ext>
              </a:extLst>
            </p:cNvPr>
            <p:cNvSpPr/>
            <p:nvPr/>
          </p:nvSpPr>
          <p:spPr>
            <a:xfrm>
              <a:off x="11829904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7D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0" name="object 302">
              <a:extLst>
                <a:ext uri="{FF2B5EF4-FFF2-40B4-BE49-F238E27FC236}">
                  <a16:creationId xmlns:a16="http://schemas.microsoft.com/office/drawing/2014/main" id="{35676B17-1558-40FB-9BEC-9DF129762EB5}"/>
                </a:ext>
              </a:extLst>
            </p:cNvPr>
            <p:cNvSpPr/>
            <p:nvPr/>
          </p:nvSpPr>
          <p:spPr>
            <a:xfrm>
              <a:off x="11837287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7A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1" name="object 303">
              <a:extLst>
                <a:ext uri="{FF2B5EF4-FFF2-40B4-BE49-F238E27FC236}">
                  <a16:creationId xmlns:a16="http://schemas.microsoft.com/office/drawing/2014/main" id="{DB049793-0CD8-44A8-9626-077DA8A0692B}"/>
                </a:ext>
              </a:extLst>
            </p:cNvPr>
            <p:cNvSpPr/>
            <p:nvPr/>
          </p:nvSpPr>
          <p:spPr>
            <a:xfrm>
              <a:off x="11844671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78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2" name="object 304">
              <a:extLst>
                <a:ext uri="{FF2B5EF4-FFF2-40B4-BE49-F238E27FC236}">
                  <a16:creationId xmlns:a16="http://schemas.microsoft.com/office/drawing/2014/main" id="{B23DC324-94E4-4051-AA8A-6B341E273645}"/>
                </a:ext>
              </a:extLst>
            </p:cNvPr>
            <p:cNvSpPr/>
            <p:nvPr/>
          </p:nvSpPr>
          <p:spPr>
            <a:xfrm>
              <a:off x="11852054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75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3" name="object 305">
              <a:extLst>
                <a:ext uri="{FF2B5EF4-FFF2-40B4-BE49-F238E27FC236}">
                  <a16:creationId xmlns:a16="http://schemas.microsoft.com/office/drawing/2014/main" id="{F5B09F28-B241-4943-B840-F03BE621D96D}"/>
                </a:ext>
              </a:extLst>
            </p:cNvPr>
            <p:cNvSpPr/>
            <p:nvPr/>
          </p:nvSpPr>
          <p:spPr>
            <a:xfrm>
              <a:off x="11859438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71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4" name="object 306">
              <a:extLst>
                <a:ext uri="{FF2B5EF4-FFF2-40B4-BE49-F238E27FC236}">
                  <a16:creationId xmlns:a16="http://schemas.microsoft.com/office/drawing/2014/main" id="{0BACDC0A-EA5E-42EE-87D5-B0760C049445}"/>
                </a:ext>
              </a:extLst>
            </p:cNvPr>
            <p:cNvSpPr/>
            <p:nvPr/>
          </p:nvSpPr>
          <p:spPr>
            <a:xfrm>
              <a:off x="11866821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6E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5" name="object 307">
              <a:extLst>
                <a:ext uri="{FF2B5EF4-FFF2-40B4-BE49-F238E27FC236}">
                  <a16:creationId xmlns:a16="http://schemas.microsoft.com/office/drawing/2014/main" id="{E35A81AA-BF73-4648-9C82-CF31DBB78A22}"/>
                </a:ext>
              </a:extLst>
            </p:cNvPr>
            <p:cNvSpPr/>
            <p:nvPr/>
          </p:nvSpPr>
          <p:spPr>
            <a:xfrm>
              <a:off x="11874205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6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6" name="object 308">
              <a:extLst>
                <a:ext uri="{FF2B5EF4-FFF2-40B4-BE49-F238E27FC236}">
                  <a16:creationId xmlns:a16="http://schemas.microsoft.com/office/drawing/2014/main" id="{1813F6A1-ECBC-489F-B561-257AD56A2502}"/>
                </a:ext>
              </a:extLst>
            </p:cNvPr>
            <p:cNvSpPr/>
            <p:nvPr/>
          </p:nvSpPr>
          <p:spPr>
            <a:xfrm>
              <a:off x="11881588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68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7" name="object 309">
              <a:extLst>
                <a:ext uri="{FF2B5EF4-FFF2-40B4-BE49-F238E27FC236}">
                  <a16:creationId xmlns:a16="http://schemas.microsoft.com/office/drawing/2014/main" id="{812436E3-2A3B-453D-B78E-BEB453C34338}"/>
                </a:ext>
              </a:extLst>
            </p:cNvPr>
            <p:cNvSpPr/>
            <p:nvPr/>
          </p:nvSpPr>
          <p:spPr>
            <a:xfrm>
              <a:off x="11888971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64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8" name="object 310">
              <a:extLst>
                <a:ext uri="{FF2B5EF4-FFF2-40B4-BE49-F238E27FC236}">
                  <a16:creationId xmlns:a16="http://schemas.microsoft.com/office/drawing/2014/main" id="{1466440C-BF31-4F05-8C0F-B611089DFE3B}"/>
                </a:ext>
              </a:extLst>
            </p:cNvPr>
            <p:cNvSpPr/>
            <p:nvPr/>
          </p:nvSpPr>
          <p:spPr>
            <a:xfrm>
              <a:off x="11896355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61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9" name="object 311">
              <a:extLst>
                <a:ext uri="{FF2B5EF4-FFF2-40B4-BE49-F238E27FC236}">
                  <a16:creationId xmlns:a16="http://schemas.microsoft.com/office/drawing/2014/main" id="{90F5EC3D-4255-47A6-93C4-48926E8AA829}"/>
                </a:ext>
              </a:extLst>
            </p:cNvPr>
            <p:cNvSpPr/>
            <p:nvPr/>
          </p:nvSpPr>
          <p:spPr>
            <a:xfrm>
              <a:off x="11903738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5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0" name="object 312">
              <a:extLst>
                <a:ext uri="{FF2B5EF4-FFF2-40B4-BE49-F238E27FC236}">
                  <a16:creationId xmlns:a16="http://schemas.microsoft.com/office/drawing/2014/main" id="{ECA8CCC8-C547-4927-B6C6-735E43518D64}"/>
                </a:ext>
              </a:extLst>
            </p:cNvPr>
            <p:cNvSpPr/>
            <p:nvPr/>
          </p:nvSpPr>
          <p:spPr>
            <a:xfrm>
              <a:off x="11911122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5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1" name="object 313">
              <a:extLst>
                <a:ext uri="{FF2B5EF4-FFF2-40B4-BE49-F238E27FC236}">
                  <a16:creationId xmlns:a16="http://schemas.microsoft.com/office/drawing/2014/main" id="{1FAE501B-BA85-4873-954F-E2E04049C46D}"/>
                </a:ext>
              </a:extLst>
            </p:cNvPr>
            <p:cNvSpPr/>
            <p:nvPr/>
          </p:nvSpPr>
          <p:spPr>
            <a:xfrm>
              <a:off x="11918505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58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2" name="object 314">
              <a:extLst>
                <a:ext uri="{FF2B5EF4-FFF2-40B4-BE49-F238E27FC236}">
                  <a16:creationId xmlns:a16="http://schemas.microsoft.com/office/drawing/2014/main" id="{D5963092-B40E-4333-A37A-9286032CE2DF}"/>
                </a:ext>
              </a:extLst>
            </p:cNvPr>
            <p:cNvSpPr/>
            <p:nvPr/>
          </p:nvSpPr>
          <p:spPr>
            <a:xfrm>
              <a:off x="11925889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54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3" name="object 315">
              <a:extLst>
                <a:ext uri="{FF2B5EF4-FFF2-40B4-BE49-F238E27FC236}">
                  <a16:creationId xmlns:a16="http://schemas.microsoft.com/office/drawing/2014/main" id="{E4A17B0A-7B10-4F3B-A44C-D960E86D9EFA}"/>
                </a:ext>
              </a:extLst>
            </p:cNvPr>
            <p:cNvSpPr/>
            <p:nvPr/>
          </p:nvSpPr>
          <p:spPr>
            <a:xfrm>
              <a:off x="11933272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5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4" name="object 316">
              <a:extLst>
                <a:ext uri="{FF2B5EF4-FFF2-40B4-BE49-F238E27FC236}">
                  <a16:creationId xmlns:a16="http://schemas.microsoft.com/office/drawing/2014/main" id="{6C38D392-2095-4D6B-A291-FCE076DA0AAB}"/>
                </a:ext>
              </a:extLst>
            </p:cNvPr>
            <p:cNvSpPr/>
            <p:nvPr/>
          </p:nvSpPr>
          <p:spPr>
            <a:xfrm>
              <a:off x="11940655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4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5" name="object 317">
              <a:extLst>
                <a:ext uri="{FF2B5EF4-FFF2-40B4-BE49-F238E27FC236}">
                  <a16:creationId xmlns:a16="http://schemas.microsoft.com/office/drawing/2014/main" id="{B15B6C09-691B-4488-88B7-B6186855DBAE}"/>
                </a:ext>
              </a:extLst>
            </p:cNvPr>
            <p:cNvSpPr/>
            <p:nvPr/>
          </p:nvSpPr>
          <p:spPr>
            <a:xfrm>
              <a:off x="11948039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4B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6" name="object 318">
              <a:extLst>
                <a:ext uri="{FF2B5EF4-FFF2-40B4-BE49-F238E27FC236}">
                  <a16:creationId xmlns:a16="http://schemas.microsoft.com/office/drawing/2014/main" id="{AFD7CBCF-D05E-4F3E-8562-9829AFEE41CE}"/>
                </a:ext>
              </a:extLst>
            </p:cNvPr>
            <p:cNvSpPr/>
            <p:nvPr/>
          </p:nvSpPr>
          <p:spPr>
            <a:xfrm>
              <a:off x="11955422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48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7" name="object 319">
              <a:extLst>
                <a:ext uri="{FF2B5EF4-FFF2-40B4-BE49-F238E27FC236}">
                  <a16:creationId xmlns:a16="http://schemas.microsoft.com/office/drawing/2014/main" id="{DDB1BB8C-2B34-47D3-B5C3-B9B7031D251A}"/>
                </a:ext>
              </a:extLst>
            </p:cNvPr>
            <p:cNvSpPr/>
            <p:nvPr/>
          </p:nvSpPr>
          <p:spPr>
            <a:xfrm>
              <a:off x="11962806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4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8" name="object 320">
              <a:extLst>
                <a:ext uri="{FF2B5EF4-FFF2-40B4-BE49-F238E27FC236}">
                  <a16:creationId xmlns:a16="http://schemas.microsoft.com/office/drawing/2014/main" id="{5ADD60AD-C1B5-45A3-9670-8DB9397E85BD}"/>
                </a:ext>
              </a:extLst>
            </p:cNvPr>
            <p:cNvSpPr/>
            <p:nvPr/>
          </p:nvSpPr>
          <p:spPr>
            <a:xfrm>
              <a:off x="11970189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4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9" name="object 321">
              <a:extLst>
                <a:ext uri="{FF2B5EF4-FFF2-40B4-BE49-F238E27FC236}">
                  <a16:creationId xmlns:a16="http://schemas.microsoft.com/office/drawing/2014/main" id="{2C8F5B3A-3C0B-4890-9871-6CAC2DD79C87}"/>
                </a:ext>
              </a:extLst>
            </p:cNvPr>
            <p:cNvSpPr/>
            <p:nvPr/>
          </p:nvSpPr>
          <p:spPr>
            <a:xfrm>
              <a:off x="11977573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3E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0" name="object 322">
              <a:extLst>
                <a:ext uri="{FF2B5EF4-FFF2-40B4-BE49-F238E27FC236}">
                  <a16:creationId xmlns:a16="http://schemas.microsoft.com/office/drawing/2014/main" id="{85B14F2E-C8E4-4540-8010-3131524ACA50}"/>
                </a:ext>
              </a:extLst>
            </p:cNvPr>
            <p:cNvSpPr/>
            <p:nvPr/>
          </p:nvSpPr>
          <p:spPr>
            <a:xfrm>
              <a:off x="11984956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3B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1" name="object 323">
              <a:extLst>
                <a:ext uri="{FF2B5EF4-FFF2-40B4-BE49-F238E27FC236}">
                  <a16:creationId xmlns:a16="http://schemas.microsoft.com/office/drawing/2014/main" id="{52468152-E867-4FF1-BF1A-CD37DEA7A5D5}"/>
                </a:ext>
              </a:extLst>
            </p:cNvPr>
            <p:cNvSpPr/>
            <p:nvPr/>
          </p:nvSpPr>
          <p:spPr>
            <a:xfrm>
              <a:off x="11992339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3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2" name="object 324">
              <a:extLst>
                <a:ext uri="{FF2B5EF4-FFF2-40B4-BE49-F238E27FC236}">
                  <a16:creationId xmlns:a16="http://schemas.microsoft.com/office/drawing/2014/main" id="{253B1444-816D-418F-B7BC-EA428A63952B}"/>
                </a:ext>
              </a:extLst>
            </p:cNvPr>
            <p:cNvSpPr/>
            <p:nvPr/>
          </p:nvSpPr>
          <p:spPr>
            <a:xfrm>
              <a:off x="11999723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3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3" name="object 325">
              <a:extLst>
                <a:ext uri="{FF2B5EF4-FFF2-40B4-BE49-F238E27FC236}">
                  <a16:creationId xmlns:a16="http://schemas.microsoft.com/office/drawing/2014/main" id="{6D685636-D8E6-4149-BD0D-A70B1E8D214F}"/>
                </a:ext>
              </a:extLst>
            </p:cNvPr>
            <p:cNvSpPr/>
            <p:nvPr/>
          </p:nvSpPr>
          <p:spPr>
            <a:xfrm>
              <a:off x="12007106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33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4" name="object 326">
              <a:extLst>
                <a:ext uri="{FF2B5EF4-FFF2-40B4-BE49-F238E27FC236}">
                  <a16:creationId xmlns:a16="http://schemas.microsoft.com/office/drawing/2014/main" id="{88C580D0-9E71-4A1B-8688-A2C2B430A601}"/>
                </a:ext>
              </a:extLst>
            </p:cNvPr>
            <p:cNvSpPr/>
            <p:nvPr/>
          </p:nvSpPr>
          <p:spPr>
            <a:xfrm>
              <a:off x="12014490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2E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5" name="object 327">
              <a:extLst>
                <a:ext uri="{FF2B5EF4-FFF2-40B4-BE49-F238E27FC236}">
                  <a16:creationId xmlns:a16="http://schemas.microsoft.com/office/drawing/2014/main" id="{A7C5B58D-09E0-4383-A7C5-4B1966A87958}"/>
                </a:ext>
              </a:extLst>
            </p:cNvPr>
            <p:cNvSpPr/>
            <p:nvPr/>
          </p:nvSpPr>
          <p:spPr>
            <a:xfrm>
              <a:off x="12021873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2C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6" name="object 328">
              <a:extLst>
                <a:ext uri="{FF2B5EF4-FFF2-40B4-BE49-F238E27FC236}">
                  <a16:creationId xmlns:a16="http://schemas.microsoft.com/office/drawing/2014/main" id="{7F36B576-0395-4563-9023-B62FCC1C143E}"/>
                </a:ext>
              </a:extLst>
            </p:cNvPr>
            <p:cNvSpPr/>
            <p:nvPr/>
          </p:nvSpPr>
          <p:spPr>
            <a:xfrm>
              <a:off x="12029257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2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7" name="object 329">
              <a:extLst>
                <a:ext uri="{FF2B5EF4-FFF2-40B4-BE49-F238E27FC236}">
                  <a16:creationId xmlns:a16="http://schemas.microsoft.com/office/drawing/2014/main" id="{98AF5661-EF26-498E-8EB9-E628493DBE22}"/>
                </a:ext>
              </a:extLst>
            </p:cNvPr>
            <p:cNvSpPr/>
            <p:nvPr/>
          </p:nvSpPr>
          <p:spPr>
            <a:xfrm>
              <a:off x="12036640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25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8" name="object 330">
              <a:extLst>
                <a:ext uri="{FF2B5EF4-FFF2-40B4-BE49-F238E27FC236}">
                  <a16:creationId xmlns:a16="http://schemas.microsoft.com/office/drawing/2014/main" id="{21296154-FDCA-4258-8A57-A25CD43D9933}"/>
                </a:ext>
              </a:extLst>
            </p:cNvPr>
            <p:cNvSpPr/>
            <p:nvPr/>
          </p:nvSpPr>
          <p:spPr>
            <a:xfrm>
              <a:off x="12044023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2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9" name="object 331">
              <a:extLst>
                <a:ext uri="{FF2B5EF4-FFF2-40B4-BE49-F238E27FC236}">
                  <a16:creationId xmlns:a16="http://schemas.microsoft.com/office/drawing/2014/main" id="{605BA21E-04F9-4B4F-A0A0-A4778415F6A2}"/>
                </a:ext>
              </a:extLst>
            </p:cNvPr>
            <p:cNvSpPr/>
            <p:nvPr/>
          </p:nvSpPr>
          <p:spPr>
            <a:xfrm>
              <a:off x="12051407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1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0" name="object 332">
              <a:extLst>
                <a:ext uri="{FF2B5EF4-FFF2-40B4-BE49-F238E27FC236}">
                  <a16:creationId xmlns:a16="http://schemas.microsoft.com/office/drawing/2014/main" id="{73025AAE-20CD-43F6-81DA-125F68A7A5F4}"/>
                </a:ext>
              </a:extLst>
            </p:cNvPr>
            <p:cNvSpPr/>
            <p:nvPr/>
          </p:nvSpPr>
          <p:spPr>
            <a:xfrm>
              <a:off x="12058790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1D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1" name="object 333">
              <a:extLst>
                <a:ext uri="{FF2B5EF4-FFF2-40B4-BE49-F238E27FC236}">
                  <a16:creationId xmlns:a16="http://schemas.microsoft.com/office/drawing/2014/main" id="{C37C30FF-E2BC-425A-99B3-4A8BBF35F4ED}"/>
                </a:ext>
              </a:extLst>
            </p:cNvPr>
            <p:cNvSpPr/>
            <p:nvPr/>
          </p:nvSpPr>
          <p:spPr>
            <a:xfrm>
              <a:off x="12066174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18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2" name="object 334">
              <a:extLst>
                <a:ext uri="{FF2B5EF4-FFF2-40B4-BE49-F238E27FC236}">
                  <a16:creationId xmlns:a16="http://schemas.microsoft.com/office/drawing/2014/main" id="{6677B308-1954-42FE-938C-359D400F696A}"/>
                </a:ext>
              </a:extLst>
            </p:cNvPr>
            <p:cNvSpPr/>
            <p:nvPr/>
          </p:nvSpPr>
          <p:spPr>
            <a:xfrm>
              <a:off x="12073557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1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3" name="object 335">
              <a:extLst>
                <a:ext uri="{FF2B5EF4-FFF2-40B4-BE49-F238E27FC236}">
                  <a16:creationId xmlns:a16="http://schemas.microsoft.com/office/drawing/2014/main" id="{4F72FA61-F30B-476B-9C58-4629E2713522}"/>
                </a:ext>
              </a:extLst>
            </p:cNvPr>
            <p:cNvSpPr/>
            <p:nvPr/>
          </p:nvSpPr>
          <p:spPr>
            <a:xfrm>
              <a:off x="12080940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1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4" name="object 336">
              <a:extLst>
                <a:ext uri="{FF2B5EF4-FFF2-40B4-BE49-F238E27FC236}">
                  <a16:creationId xmlns:a16="http://schemas.microsoft.com/office/drawing/2014/main" id="{46A7DA03-F871-43E9-B98B-B38DBBC9D310}"/>
                </a:ext>
              </a:extLst>
            </p:cNvPr>
            <p:cNvSpPr/>
            <p:nvPr/>
          </p:nvSpPr>
          <p:spPr>
            <a:xfrm>
              <a:off x="12088324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0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5" name="object 337">
              <a:extLst>
                <a:ext uri="{FF2B5EF4-FFF2-40B4-BE49-F238E27FC236}">
                  <a16:creationId xmlns:a16="http://schemas.microsoft.com/office/drawing/2014/main" id="{3FA651EF-482C-48C3-86CF-BD22C1B84323}"/>
                </a:ext>
              </a:extLst>
            </p:cNvPr>
            <p:cNvSpPr/>
            <p:nvPr/>
          </p:nvSpPr>
          <p:spPr>
            <a:xfrm>
              <a:off x="12095707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0D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6" name="object 338">
              <a:extLst>
                <a:ext uri="{FF2B5EF4-FFF2-40B4-BE49-F238E27FC236}">
                  <a16:creationId xmlns:a16="http://schemas.microsoft.com/office/drawing/2014/main" id="{940C6F9D-25FF-434D-8773-405A6453A36B}"/>
                </a:ext>
              </a:extLst>
            </p:cNvPr>
            <p:cNvSpPr/>
            <p:nvPr/>
          </p:nvSpPr>
          <p:spPr>
            <a:xfrm>
              <a:off x="12103091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0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7" name="object 339">
              <a:extLst>
                <a:ext uri="{FF2B5EF4-FFF2-40B4-BE49-F238E27FC236}">
                  <a16:creationId xmlns:a16="http://schemas.microsoft.com/office/drawing/2014/main" id="{F865129F-BF2F-490E-855B-B119A02E5F1C}"/>
                </a:ext>
              </a:extLst>
            </p:cNvPr>
            <p:cNvSpPr/>
            <p:nvPr/>
          </p:nvSpPr>
          <p:spPr>
            <a:xfrm>
              <a:off x="12110474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05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8" name="object 340">
              <a:extLst>
                <a:ext uri="{FF2B5EF4-FFF2-40B4-BE49-F238E27FC236}">
                  <a16:creationId xmlns:a16="http://schemas.microsoft.com/office/drawing/2014/main" id="{5FC9AF76-8DB2-439B-9F2C-163255A378A4}"/>
                </a:ext>
              </a:extLst>
            </p:cNvPr>
            <p:cNvSpPr/>
            <p:nvPr/>
          </p:nvSpPr>
          <p:spPr>
            <a:xfrm>
              <a:off x="12117858" y="2426618"/>
              <a:ext cx="7620" cy="304165"/>
            </a:xfrm>
            <a:custGeom>
              <a:avLst/>
              <a:gdLst/>
              <a:ahLst/>
              <a:cxnLst/>
              <a:rect l="l" t="t" r="r" b="b"/>
              <a:pathLst>
                <a:path w="7620" h="304164">
                  <a:moveTo>
                    <a:pt x="7383" y="0"/>
                  </a:moveTo>
                  <a:lnTo>
                    <a:pt x="0" y="0"/>
                  </a:lnTo>
                  <a:lnTo>
                    <a:pt x="0" y="304135"/>
                  </a:lnTo>
                  <a:lnTo>
                    <a:pt x="7383" y="304135"/>
                  </a:lnTo>
                  <a:lnTo>
                    <a:pt x="7383" y="0"/>
                  </a:lnTo>
                  <a:close/>
                </a:path>
              </a:pathLst>
            </a:custGeom>
            <a:solidFill>
              <a:srgbClr val="FF03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39" name="object 341">
            <a:extLst>
              <a:ext uri="{FF2B5EF4-FFF2-40B4-BE49-F238E27FC236}">
                <a16:creationId xmlns:a16="http://schemas.microsoft.com/office/drawing/2014/main" id="{60DAE64F-A993-4762-9623-ED95C4635F04}"/>
              </a:ext>
            </a:extLst>
          </p:cNvPr>
          <p:cNvSpPr/>
          <p:nvPr/>
        </p:nvSpPr>
        <p:spPr>
          <a:xfrm>
            <a:off x="4241291" y="1406920"/>
            <a:ext cx="5291455" cy="1438910"/>
          </a:xfrm>
          <a:custGeom>
            <a:avLst/>
            <a:gdLst/>
            <a:ahLst/>
            <a:cxnLst/>
            <a:rect l="l" t="t" r="r" b="b"/>
            <a:pathLst>
              <a:path w="5291455" h="1438910">
                <a:moveTo>
                  <a:pt x="0" y="1438656"/>
                </a:moveTo>
                <a:lnTo>
                  <a:pt x="5291327" y="1438656"/>
                </a:lnTo>
                <a:lnTo>
                  <a:pt x="5291327" y="0"/>
                </a:lnTo>
                <a:lnTo>
                  <a:pt x="0" y="0"/>
                </a:lnTo>
                <a:lnTo>
                  <a:pt x="0" y="1438656"/>
                </a:lnTo>
                <a:close/>
              </a:path>
            </a:pathLst>
          </a:custGeom>
          <a:ln w="57150">
            <a:solidFill>
              <a:srgbClr val="D38231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40" name="Picture 2">
            <a:extLst>
              <a:ext uri="{FF2B5EF4-FFF2-40B4-BE49-F238E27FC236}">
                <a16:creationId xmlns:a16="http://schemas.microsoft.com/office/drawing/2014/main" id="{5E36CB26-E1B6-4DB6-BCF3-59C32D33EF1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5700"/>
          <a:stretch/>
        </p:blipFill>
        <p:spPr>
          <a:xfrm>
            <a:off x="8132" y="13252"/>
            <a:ext cx="12183868" cy="1176320"/>
          </a:xfrm>
          <a:prstGeom prst="rect">
            <a:avLst/>
          </a:prstGeom>
          <a:solidFill>
            <a:srgbClr val="FFFF00"/>
          </a:solidFill>
        </p:spPr>
      </p:pic>
      <p:pic>
        <p:nvPicPr>
          <p:cNvPr id="341" name="Picture 2">
            <a:extLst>
              <a:ext uri="{FF2B5EF4-FFF2-40B4-BE49-F238E27FC236}">
                <a16:creationId xmlns:a16="http://schemas.microsoft.com/office/drawing/2014/main" id="{728F9822-E790-4A20-A0EC-4DBFF31BDF7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4189"/>
          <a:stretch/>
        </p:blipFill>
        <p:spPr>
          <a:xfrm>
            <a:off x="0" y="5671930"/>
            <a:ext cx="12192000" cy="1172818"/>
          </a:xfrm>
          <a:prstGeom prst="rect">
            <a:avLst/>
          </a:prstGeom>
          <a:solidFill>
            <a:srgbClr val="FFFF00"/>
          </a:solidFill>
        </p:spPr>
      </p:pic>
    </p:spTree>
    <p:extLst>
      <p:ext uri="{BB962C8B-B14F-4D97-AF65-F5344CB8AC3E}">
        <p14:creationId xmlns:p14="http://schemas.microsoft.com/office/powerpoint/2010/main" val="10320918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D62ED817-66CD-4EAC-9E61-729F638E8FB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13" t="27429" r="10435" b="1147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2998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8F8987DB-371C-4FA7-B9F2-DD92C7FE275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96" t="27815" r="1848" b="11866"/>
          <a:stretch/>
        </p:blipFill>
        <p:spPr>
          <a:xfrm>
            <a:off x="13252" y="13251"/>
            <a:ext cx="12192000" cy="5473149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01B8332B-1676-4E48-8555-59FB12490C3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05" t="60488" r="2065" b="25979"/>
          <a:stretch/>
        </p:blipFill>
        <p:spPr>
          <a:xfrm>
            <a:off x="0" y="5486400"/>
            <a:ext cx="12192000" cy="1358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7199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A38ECCB-D3F9-D34C-998F-EDB7B0BC83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36" y="0"/>
            <a:ext cx="12157364" cy="6858000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6" name="TextBox 4">
            <a:extLst>
              <a:ext uri="{FF2B5EF4-FFF2-40B4-BE49-F238E27FC236}">
                <a16:creationId xmlns:a16="http://schemas.microsoft.com/office/drawing/2014/main" id="{66A2C8A9-0FF3-4A2C-9092-F90E480DEC0E}"/>
              </a:ext>
            </a:extLst>
          </p:cNvPr>
          <p:cNvSpPr txBox="1"/>
          <p:nvPr/>
        </p:nvSpPr>
        <p:spPr>
          <a:xfrm>
            <a:off x="-82560" y="1221491"/>
            <a:ext cx="2316579" cy="44480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3200" b="1" dirty="0">
                <a:solidFill>
                  <a:schemeClr val="bg1"/>
                </a:solidFill>
                <a:cs typeface="Futura" panose="020B0602020204020303" pitchFamily="34" charset="-79"/>
              </a:rPr>
              <a:t>Cronograma de actividades para liberación de fichas.</a:t>
            </a:r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093AA0CC-3E4C-4BB8-A80E-5790064DD4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2257603"/>
              </p:ext>
            </p:extLst>
          </p:nvPr>
        </p:nvGraphicFramePr>
        <p:xfrm>
          <a:off x="3834297" y="1060744"/>
          <a:ext cx="8145668" cy="537981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872983">
                  <a:extLst>
                    <a:ext uri="{9D8B030D-6E8A-4147-A177-3AD203B41FA5}">
                      <a16:colId xmlns:a16="http://schemas.microsoft.com/office/drawing/2014/main" val="2659111223"/>
                    </a:ext>
                  </a:extLst>
                </a:gridCol>
                <a:gridCol w="6272685">
                  <a:extLst>
                    <a:ext uri="{9D8B030D-6E8A-4147-A177-3AD203B41FA5}">
                      <a16:colId xmlns:a16="http://schemas.microsoft.com/office/drawing/2014/main" val="3718356507"/>
                    </a:ext>
                  </a:extLst>
                </a:gridCol>
              </a:tblGrid>
              <a:tr h="345926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FECHA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ACTIVIDAD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6366402"/>
                  </a:ext>
                </a:extLst>
              </a:tr>
              <a:tr h="527898">
                <a:tc>
                  <a:txBody>
                    <a:bodyPr/>
                    <a:lstStyle/>
                    <a:p>
                      <a:r>
                        <a:rPr lang="es-MX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de junio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MX" sz="16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1er taller de Fortalecimiento de fichas de medidas y acciones impartido por SEMARNAT.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41492946"/>
                  </a:ext>
                </a:extLst>
              </a:tr>
              <a:tr h="605371">
                <a:tc>
                  <a:txBody>
                    <a:bodyPr/>
                    <a:lstStyle/>
                    <a:p>
                      <a:r>
                        <a:rPr lang="es-MX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de agosto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Primera reunión personalidad por parte de SEMARNAT para avances e inquietudes por parte del personal de SMA.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2555390"/>
                  </a:ext>
                </a:extLst>
              </a:tr>
              <a:tr h="493045">
                <a:tc>
                  <a:txBody>
                    <a:bodyPr/>
                    <a:lstStyle/>
                    <a:p>
                      <a:r>
                        <a:rPr lang="es-MX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de agosto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 envían las primeras ocho fichas a SEMARNAT para su revisión.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7681466"/>
                  </a:ext>
                </a:extLst>
              </a:tr>
              <a:tr h="605371">
                <a:tc>
                  <a:txBody>
                    <a:bodyPr/>
                    <a:lstStyle/>
                    <a:p>
                      <a:r>
                        <a:rPr lang="es-MX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de agosto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Segunda reunión entre SEMARNAT y SMA para retroalimentación de la información enviada (ocho fichas).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634539"/>
                  </a:ext>
                </a:extLst>
              </a:tr>
              <a:tr h="864815">
                <a:tc>
                  <a:txBody>
                    <a:bodyPr/>
                    <a:lstStyle/>
                    <a:p>
                      <a:r>
                        <a:rPr lang="es-MX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 de agosto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 envió a SEMARNAT las correcciones de las ocho fichas con observaciones, así mismo se envían el resto de las fichas (once fichas)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3039969"/>
                  </a:ext>
                </a:extLst>
              </a:tr>
              <a:tr h="605371">
                <a:tc>
                  <a:txBody>
                    <a:bodyPr/>
                    <a:lstStyle/>
                    <a:p>
                      <a:r>
                        <a:rPr lang="es-MX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de septiembre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 atienden observaciones hechas por SEMARNAT de las 19 fichas y se envía información para revisión.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3207094"/>
                  </a:ext>
                </a:extLst>
              </a:tr>
              <a:tr h="493045">
                <a:tc>
                  <a:txBody>
                    <a:bodyPr/>
                    <a:lstStyle/>
                    <a:p>
                      <a:r>
                        <a:rPr lang="es-MX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 de septiembre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Retroalimentación de SEMARNAT de las fichas enviadas.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5681319"/>
                  </a:ext>
                </a:extLst>
              </a:tr>
              <a:tr h="493045">
                <a:tc>
                  <a:txBody>
                    <a:bodyPr/>
                    <a:lstStyle/>
                    <a:p>
                      <a:r>
                        <a:rPr lang="es-MX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 de septiembre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Corrección de las fichas y envió para su revisión.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1106124"/>
                  </a:ext>
                </a:extLst>
              </a:tr>
              <a:tr h="345926">
                <a:tc>
                  <a:txBody>
                    <a:bodyPr/>
                    <a:lstStyle/>
                    <a:p>
                      <a:r>
                        <a:rPr lang="es-MX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de octubre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SEMARNAT aprueba fichas con el  nuevo formato.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71058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64095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A38ECCB-D3F9-D34C-998F-EDB7B0BC83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18" y="0"/>
            <a:ext cx="12157364" cy="6858000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7853DDA7-6CC7-44C1-9714-8B6D699023F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196" t="29555" r="1522" b="8772"/>
          <a:stretch/>
        </p:blipFill>
        <p:spPr>
          <a:xfrm>
            <a:off x="3750365" y="1099931"/>
            <a:ext cx="7871792" cy="454549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9D309F8-464D-4EEB-A637-2A3DAE9C0BD1}"/>
              </a:ext>
            </a:extLst>
          </p:cNvPr>
          <p:cNvSpPr txBox="1"/>
          <p:nvPr/>
        </p:nvSpPr>
        <p:spPr>
          <a:xfrm>
            <a:off x="-82560" y="1221491"/>
            <a:ext cx="2316579" cy="37093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3200" b="1" dirty="0">
                <a:solidFill>
                  <a:schemeClr val="bg1"/>
                </a:solidFill>
                <a:cs typeface="Futura" panose="020B0602020204020303" pitchFamily="34" charset="-79"/>
              </a:rPr>
              <a:t>Correo de liberación de fichas por parte de SEMARNAT.</a:t>
            </a:r>
          </a:p>
        </p:txBody>
      </p:sp>
    </p:spTree>
    <p:extLst>
      <p:ext uri="{BB962C8B-B14F-4D97-AF65-F5344CB8AC3E}">
        <p14:creationId xmlns:p14="http://schemas.microsoft.com/office/powerpoint/2010/main" val="33540327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A38ECCB-D3F9-D34C-998F-EDB7B0BC83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18" y="0"/>
            <a:ext cx="12157364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9D309F8-464D-4EEB-A637-2A3DAE9C0BD1}"/>
              </a:ext>
            </a:extLst>
          </p:cNvPr>
          <p:cNvSpPr txBox="1"/>
          <p:nvPr/>
        </p:nvSpPr>
        <p:spPr>
          <a:xfrm>
            <a:off x="-82560" y="1751578"/>
            <a:ext cx="2316579" cy="29706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3200" b="1" dirty="0">
                <a:solidFill>
                  <a:schemeClr val="bg1"/>
                </a:solidFill>
                <a:cs typeface="Futura" panose="020B0602020204020303" pitchFamily="34" charset="-79"/>
              </a:rPr>
              <a:t>Envió de oficio para aprobación de fichas.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9912975-086C-44D0-8B6D-93388BC3C37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144" t="17796" r="23478" b="5100"/>
          <a:stretch/>
        </p:blipFill>
        <p:spPr>
          <a:xfrm rot="16200000">
            <a:off x="2962666" y="971566"/>
            <a:ext cx="6505203" cy="491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8028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A38ECCB-D3F9-D34C-998F-EDB7B0BC83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18" y="0"/>
            <a:ext cx="12157364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9D309F8-464D-4EEB-A637-2A3DAE9C0BD1}"/>
              </a:ext>
            </a:extLst>
          </p:cNvPr>
          <p:cNvSpPr txBox="1"/>
          <p:nvPr/>
        </p:nvSpPr>
        <p:spPr>
          <a:xfrm>
            <a:off x="0" y="2122639"/>
            <a:ext cx="2316579" cy="2232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3200" b="1" dirty="0">
                <a:solidFill>
                  <a:schemeClr val="bg1"/>
                </a:solidFill>
                <a:cs typeface="Futura" panose="020B0602020204020303" pitchFamily="34" charset="-79"/>
              </a:rPr>
              <a:t>Correo  para aprobación de fichas.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29D37257-5D6F-420A-A379-B6163EC5CA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413" t="28975" r="1522" b="5485"/>
          <a:stretch/>
        </p:blipFill>
        <p:spPr>
          <a:xfrm>
            <a:off x="3886961" y="1263384"/>
            <a:ext cx="6957392" cy="4492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26074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A38ECCB-D3F9-D34C-998F-EDB7B0BC83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18" y="0"/>
            <a:ext cx="12157364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9D309F8-464D-4EEB-A637-2A3DAE9C0BD1}"/>
              </a:ext>
            </a:extLst>
          </p:cNvPr>
          <p:cNvSpPr txBox="1"/>
          <p:nvPr/>
        </p:nvSpPr>
        <p:spPr>
          <a:xfrm>
            <a:off x="17418" y="2639927"/>
            <a:ext cx="2606512" cy="1493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3200" b="1" dirty="0">
                <a:solidFill>
                  <a:schemeClr val="bg1"/>
                </a:solidFill>
                <a:cs typeface="Futura" panose="020B0602020204020303" pitchFamily="34" charset="-79"/>
              </a:rPr>
              <a:t>Actualización del Grupo.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59D76336-03B2-47CE-97C4-9682D207A018}"/>
              </a:ext>
            </a:extLst>
          </p:cNvPr>
          <p:cNvSpPr/>
          <p:nvPr/>
        </p:nvSpPr>
        <p:spPr>
          <a:xfrm>
            <a:off x="4025188" y="2639927"/>
            <a:ext cx="7742742" cy="1119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buClr>
                <a:srgbClr val="000000"/>
              </a:buClr>
            </a:pPr>
            <a:r>
              <a:rPr lang="es-ES_tradnl" sz="3200" b="1" dirty="0">
                <a:latin typeface="Arial" panose="020B0604020202020204" pitchFamily="34" charset="0"/>
                <a:cs typeface="Arial" panose="020B0604020202020204" pitchFamily="34" charset="0"/>
              </a:rPr>
              <a:t>Actualización</a:t>
            </a:r>
            <a:r>
              <a:rPr lang="es-ES_tradnl" sz="3200" b="1" dirty="0"/>
              <a:t> de Grupo Interdisciplinario de Gestión de la Calidad del Aire.</a:t>
            </a:r>
            <a:endParaRPr lang="es-MX" altLang="es-MX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0583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A38ECCB-D3F9-D34C-998F-EDB7B0BC83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18" y="0"/>
            <a:ext cx="12157364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AEB49BA-FE48-B248-92CA-1A32F6176F56}"/>
              </a:ext>
            </a:extLst>
          </p:cNvPr>
          <p:cNvSpPr txBox="1"/>
          <p:nvPr/>
        </p:nvSpPr>
        <p:spPr>
          <a:xfrm>
            <a:off x="0" y="2570907"/>
            <a:ext cx="2676939" cy="1478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3200" b="1" dirty="0">
                <a:solidFill>
                  <a:schemeClr val="bg1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Asuntos generales</a:t>
            </a:r>
            <a:endParaRPr lang="en-US" sz="3200" b="1" dirty="0">
              <a:solidFill>
                <a:schemeClr val="bg1"/>
              </a:solidFill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4A63B73A-BC9E-48F4-B601-A461B51A3801}"/>
              </a:ext>
            </a:extLst>
          </p:cNvPr>
          <p:cNvSpPr txBox="1"/>
          <p:nvPr/>
        </p:nvSpPr>
        <p:spPr>
          <a:xfrm>
            <a:off x="4728993" y="2432953"/>
            <a:ext cx="539363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  <a:t>Asuntos generales.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  <a:t>Propuestas.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MX" sz="3600" dirty="0">
                <a:latin typeface="Arial" panose="020B0604020202020204" pitchFamily="34" charset="0"/>
                <a:cs typeface="Arial" panose="020B0604020202020204" pitchFamily="34" charset="0"/>
              </a:rPr>
              <a:t>Acuerdos</a:t>
            </a:r>
          </a:p>
        </p:txBody>
      </p:sp>
    </p:spTree>
    <p:extLst>
      <p:ext uri="{BB962C8B-B14F-4D97-AF65-F5344CB8AC3E}">
        <p14:creationId xmlns:p14="http://schemas.microsoft.com/office/powerpoint/2010/main" val="1317071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A38ECCB-D3F9-D34C-998F-EDB7B0BC83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18" y="0"/>
            <a:ext cx="12157364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87A9D0A-1C9E-6E49-A139-E4E7EFBC80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18" y="0"/>
            <a:ext cx="12157364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AEB49BA-FE48-B248-92CA-1A32F6176F56}"/>
              </a:ext>
            </a:extLst>
          </p:cNvPr>
          <p:cNvSpPr txBox="1"/>
          <p:nvPr/>
        </p:nvSpPr>
        <p:spPr>
          <a:xfrm>
            <a:off x="1307060" y="2949670"/>
            <a:ext cx="2007116" cy="496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b="1" dirty="0">
                <a:solidFill>
                  <a:schemeClr val="bg1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PROAIRE</a:t>
            </a:r>
          </a:p>
        </p:txBody>
      </p:sp>
      <p:pic>
        <p:nvPicPr>
          <p:cNvPr id="15" name="Imagen 10">
            <a:extLst>
              <a:ext uri="{FF2B5EF4-FFF2-40B4-BE49-F238E27FC236}">
                <a16:creationId xmlns:a16="http://schemas.microsoft.com/office/drawing/2014/main" id="{7B75EB3F-AA84-47B7-B4D1-42B45EFD89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89" t="20915" r="23770" b="6497"/>
          <a:stretch>
            <a:fillRect/>
          </a:stretch>
        </p:blipFill>
        <p:spPr bwMode="auto">
          <a:xfrm>
            <a:off x="8632343" y="1189783"/>
            <a:ext cx="3201987" cy="418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7D78F450-8BF8-43EA-9759-86724284FDF2}"/>
              </a:ext>
            </a:extLst>
          </p:cNvPr>
          <p:cNvSpPr/>
          <p:nvPr/>
        </p:nvSpPr>
        <p:spPr>
          <a:xfrm>
            <a:off x="3813155" y="1026162"/>
            <a:ext cx="4478836" cy="4805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buClr>
                <a:srgbClr val="000000"/>
              </a:buClr>
            </a:pPr>
            <a:r>
              <a:rPr lang="es-MX" altLang="es-MX" sz="2400" dirty="0">
                <a:latin typeface="Arial" panose="020B0604020202020204" pitchFamily="34" charset="0"/>
                <a:cs typeface="Arial" panose="020B0604020202020204" pitchFamily="34" charset="0"/>
              </a:rPr>
              <a:t>El Programa de Gestión para Mejorar la Calidad Del Aire del Estado de Coahuila de Zaragoza  (ProAire) tiene el objetivo de reducir las emisiones de contaminantes a la atmósfera originados por diferentes fuentes, con la finalidad  de proteger la salud de la población y revertir las tendencias del deterioro de la calidad del aire</a:t>
            </a:r>
          </a:p>
        </p:txBody>
      </p:sp>
    </p:spTree>
    <p:extLst>
      <p:ext uri="{BB962C8B-B14F-4D97-AF65-F5344CB8AC3E}">
        <p14:creationId xmlns:p14="http://schemas.microsoft.com/office/powerpoint/2010/main" val="35900626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A38ECCB-D3F9-D34C-998F-EDB7B0BC83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18" y="0"/>
            <a:ext cx="12157364" cy="685800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4C72FDD8-31B3-9F0B-B064-2298112FC680}"/>
              </a:ext>
            </a:extLst>
          </p:cNvPr>
          <p:cNvSpPr txBox="1"/>
          <p:nvPr/>
        </p:nvSpPr>
        <p:spPr>
          <a:xfrm>
            <a:off x="4062548" y="3075057"/>
            <a:ext cx="615696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4000" b="1" dirty="0">
                <a:cs typeface="Futura Medium" panose="020B0602020204020303"/>
              </a:rPr>
              <a:t>Gracias por su atención.</a:t>
            </a:r>
          </a:p>
        </p:txBody>
      </p:sp>
    </p:spTree>
    <p:extLst>
      <p:ext uri="{BB962C8B-B14F-4D97-AF65-F5344CB8AC3E}">
        <p14:creationId xmlns:p14="http://schemas.microsoft.com/office/powerpoint/2010/main" val="5317860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A38ECCB-D3F9-D34C-998F-EDB7B0BC83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18" y="0"/>
            <a:ext cx="12157364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AEB49BA-FE48-B248-92CA-1A32F6176F56}"/>
              </a:ext>
            </a:extLst>
          </p:cNvPr>
          <p:cNvSpPr txBox="1"/>
          <p:nvPr/>
        </p:nvSpPr>
        <p:spPr>
          <a:xfrm>
            <a:off x="247082" y="2496859"/>
            <a:ext cx="2007116" cy="2217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MX" sz="3200" b="1" dirty="0">
                <a:solidFill>
                  <a:schemeClr val="bg1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Objetivo de la reunión.</a:t>
            </a:r>
            <a:endParaRPr lang="en-US" sz="3200" b="1" dirty="0">
              <a:solidFill>
                <a:schemeClr val="bg1"/>
              </a:solidFill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1C431D31-14AF-D3D5-0B58-3CE2DAD2DA07}"/>
              </a:ext>
            </a:extLst>
          </p:cNvPr>
          <p:cNvSpPr txBox="1"/>
          <p:nvPr/>
        </p:nvSpPr>
        <p:spPr>
          <a:xfrm>
            <a:off x="4015409" y="2515967"/>
            <a:ext cx="7447721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4785" marR="5080" indent="-172720" algn="just">
              <a:lnSpc>
                <a:spcPct val="100000"/>
              </a:lnSpc>
              <a:spcBef>
                <a:spcPts val="5"/>
              </a:spcBef>
              <a:buFont typeface="Wingdings"/>
              <a:buChar char=""/>
              <a:tabLst>
                <a:tab pos="185420" algn="l"/>
              </a:tabLst>
            </a:pPr>
            <a:r>
              <a:rPr lang="es-MX" sz="2400" spc="25" dirty="0">
                <a:latin typeface="Arial" panose="020B0604020202020204" pitchFamily="34" charset="0"/>
                <a:cs typeface="Arial" panose="020B0604020202020204" pitchFamily="34" charset="0"/>
              </a:rPr>
              <a:t>Informar el avance del ProAire al Grupo Interdisciplinario de la Calidad del Aire</a:t>
            </a:r>
            <a:r>
              <a:rPr lang="es-MX" sz="2400" spc="-229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84785" marR="5080" indent="-172720" algn="just">
              <a:lnSpc>
                <a:spcPct val="100000"/>
              </a:lnSpc>
              <a:spcBef>
                <a:spcPts val="5"/>
              </a:spcBef>
              <a:buFont typeface="Wingdings"/>
              <a:buChar char=""/>
              <a:tabLst>
                <a:tab pos="185420" algn="l"/>
              </a:tabLst>
            </a:pPr>
            <a:endParaRPr lang="es-MX" sz="2400" spc="-22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4785" marR="5080" indent="-172720" algn="just">
              <a:lnSpc>
                <a:spcPct val="100000"/>
              </a:lnSpc>
              <a:spcBef>
                <a:spcPts val="5"/>
              </a:spcBef>
              <a:buFont typeface="Wingdings"/>
              <a:buChar char=""/>
              <a:tabLst>
                <a:tab pos="185420" algn="l"/>
              </a:tabLst>
            </a:pPr>
            <a:r>
              <a:rPr lang="es-MX" sz="2400" spc="25" dirty="0">
                <a:latin typeface="Arial" panose="020B0604020202020204" pitchFamily="34" charset="0"/>
                <a:cs typeface="Arial" panose="020B0604020202020204" pitchFamily="34" charset="0"/>
              </a:rPr>
              <a:t>Actualizar de los integrantes del Grupo Interdisciplinario de la Calidad del Aire.</a:t>
            </a:r>
          </a:p>
          <a:p>
            <a:pPr marL="12065" marR="5080" algn="just">
              <a:lnSpc>
                <a:spcPct val="100000"/>
              </a:lnSpc>
              <a:spcBef>
                <a:spcPts val="5"/>
              </a:spcBef>
              <a:tabLst>
                <a:tab pos="185420" algn="l"/>
              </a:tabLst>
            </a:pPr>
            <a:endParaRPr lang="es-MX" spc="-5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8633147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A38ECCB-D3F9-D34C-998F-EDB7B0BC83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18" y="0"/>
            <a:ext cx="12157364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87A9D0A-1C9E-6E49-A139-E4E7EFBC80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18" y="0"/>
            <a:ext cx="12157364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AEB49BA-FE48-B248-92CA-1A32F6176F56}"/>
              </a:ext>
            </a:extLst>
          </p:cNvPr>
          <p:cNvSpPr txBox="1"/>
          <p:nvPr/>
        </p:nvSpPr>
        <p:spPr>
          <a:xfrm>
            <a:off x="1307060" y="2949670"/>
            <a:ext cx="2007116" cy="958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b="1" dirty="0">
                <a:solidFill>
                  <a:schemeClr val="bg1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¿Que es y para que </a:t>
            </a:r>
            <a:r>
              <a:rPr lang="en-US" sz="2000" b="1" dirty="0" err="1">
                <a:solidFill>
                  <a:schemeClr val="bg1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sirve</a:t>
            </a:r>
            <a:r>
              <a:rPr lang="en-US" sz="2000" b="1" dirty="0">
                <a:solidFill>
                  <a:schemeClr val="bg1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?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7D78F450-8BF8-43EA-9759-86724284FDF2}"/>
              </a:ext>
            </a:extLst>
          </p:cNvPr>
          <p:cNvSpPr/>
          <p:nvPr/>
        </p:nvSpPr>
        <p:spPr>
          <a:xfrm>
            <a:off x="3813154" y="1585675"/>
            <a:ext cx="7915019" cy="36909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07000"/>
              </a:lnSpc>
              <a:buClr>
                <a:srgbClr val="000000"/>
              </a:buClr>
              <a:buFont typeface="Wingdings" panose="05000000000000000000" pitchFamily="2" charset="2"/>
              <a:buChar char="Ø"/>
            </a:pPr>
            <a:r>
              <a:rPr lang="es-MX" altLang="es-MX" sz="2000" dirty="0">
                <a:latin typeface="Arial" panose="020B0604020202020204" pitchFamily="34" charset="0"/>
                <a:cs typeface="Arial" panose="020B0604020202020204" pitchFamily="34" charset="0"/>
              </a:rPr>
              <a:t>El ProAire es un instrumento en el que se establecen metas, estrategias, medidas y acciones a corto, mediano y largo plazo, que tienen como objetivo revertir y prevenir las tendencias del deterioro de la calidad del aire para el cuidado del medio ambiente y la protección a la salud de la población.</a:t>
            </a:r>
          </a:p>
          <a:p>
            <a:pPr marL="342900" indent="-342900" algn="just">
              <a:lnSpc>
                <a:spcPct val="107000"/>
              </a:lnSpc>
              <a:buClr>
                <a:srgbClr val="000000"/>
              </a:buClr>
              <a:buFont typeface="Wingdings" panose="05000000000000000000" pitchFamily="2" charset="2"/>
              <a:buChar char="Ø"/>
            </a:pPr>
            <a:endParaRPr lang="es-MX" alt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7000"/>
              </a:lnSpc>
              <a:buClr>
                <a:srgbClr val="000000"/>
              </a:buClr>
              <a:buFont typeface="Wingdings" panose="05000000000000000000" pitchFamily="2" charset="2"/>
              <a:buChar char="Ø"/>
            </a:pPr>
            <a:r>
              <a:rPr lang="es-MX" altLang="es-MX" sz="2000" dirty="0">
                <a:latin typeface="Arial" panose="020B0604020202020204" pitchFamily="34" charset="0"/>
                <a:cs typeface="Arial" panose="020B0604020202020204" pitchFamily="34" charset="0"/>
              </a:rPr>
              <a:t>Adicionalmente, este instrumento tiene la finalidad de realizar un compromiso entre los diferentes niveles de gobierno, la iniciativa privada, las organizaciones no gubernamentales y por supuesto con la sociedad, a fin de establecer medidas que permitan reducir la emisión de contaminantes al aire.</a:t>
            </a:r>
          </a:p>
        </p:txBody>
      </p:sp>
    </p:spTree>
    <p:extLst>
      <p:ext uri="{BB962C8B-B14F-4D97-AF65-F5344CB8AC3E}">
        <p14:creationId xmlns:p14="http://schemas.microsoft.com/office/powerpoint/2010/main" val="7580007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A38ECCB-D3F9-D34C-998F-EDB7B0BC83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18" y="0"/>
            <a:ext cx="12157364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87A9D0A-1C9E-6E49-A139-E4E7EFBC80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18" y="0"/>
            <a:ext cx="12157364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AEB49BA-FE48-B248-92CA-1A32F6176F56}"/>
              </a:ext>
            </a:extLst>
          </p:cNvPr>
          <p:cNvSpPr txBox="1"/>
          <p:nvPr/>
        </p:nvSpPr>
        <p:spPr>
          <a:xfrm>
            <a:off x="1307060" y="2949670"/>
            <a:ext cx="2007116" cy="958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b="1" dirty="0">
                <a:solidFill>
                  <a:schemeClr val="bg1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¿Que es y para que </a:t>
            </a:r>
            <a:r>
              <a:rPr lang="en-US" sz="2000" b="1" dirty="0" err="1">
                <a:solidFill>
                  <a:schemeClr val="bg1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sirve</a:t>
            </a:r>
            <a:r>
              <a:rPr lang="en-US" sz="2000" b="1" dirty="0">
                <a:solidFill>
                  <a:schemeClr val="bg1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?</a:t>
            </a:r>
          </a:p>
        </p:txBody>
      </p:sp>
      <p:grpSp>
        <p:nvGrpSpPr>
          <p:cNvPr id="6" name="Grupo 1">
            <a:extLst>
              <a:ext uri="{FF2B5EF4-FFF2-40B4-BE49-F238E27FC236}">
                <a16:creationId xmlns:a16="http://schemas.microsoft.com/office/drawing/2014/main" id="{BD01AB84-13D4-4D1A-AC12-265D3A4DA31A}"/>
              </a:ext>
            </a:extLst>
          </p:cNvPr>
          <p:cNvGrpSpPr>
            <a:grpSpLocks/>
          </p:cNvGrpSpPr>
          <p:nvPr/>
        </p:nvGrpSpPr>
        <p:grpSpPr bwMode="auto">
          <a:xfrm>
            <a:off x="3599295" y="2298701"/>
            <a:ext cx="8420427" cy="461962"/>
            <a:chOff x="248273" y="1752600"/>
            <a:chExt cx="8038477" cy="461963"/>
          </a:xfrm>
        </p:grpSpPr>
        <p:sp>
          <p:nvSpPr>
            <p:cNvPr id="7" name="4 CuadroTexto">
              <a:extLst>
                <a:ext uri="{FF2B5EF4-FFF2-40B4-BE49-F238E27FC236}">
                  <a16:creationId xmlns:a16="http://schemas.microsoft.com/office/drawing/2014/main" id="{2AA7603E-5467-4D5F-A2F8-014BB0CDA7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8273" y="1752600"/>
              <a:ext cx="2093912" cy="46196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>
                  <a:solidFill>
                    <a:srgbClr val="404040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600">
                  <a:solidFill>
                    <a:srgbClr val="404040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400">
                  <a:solidFill>
                    <a:srgbClr val="404040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s-ES" altLang="es-MX" sz="2400" b="1" dirty="0">
                  <a:solidFill>
                    <a:schemeClr val="tx1"/>
                  </a:solidFill>
                  <a:latin typeface="Calibri" panose="020F0502020204030204" pitchFamily="34" charset="0"/>
                </a:rPr>
                <a:t>6 ESTRATEGIAS</a:t>
              </a:r>
            </a:p>
          </p:txBody>
        </p:sp>
        <p:sp>
          <p:nvSpPr>
            <p:cNvPr id="8" name="5 CuadroTexto">
              <a:extLst>
                <a:ext uri="{FF2B5EF4-FFF2-40B4-BE49-F238E27FC236}">
                  <a16:creationId xmlns:a16="http://schemas.microsoft.com/office/drawing/2014/main" id="{9010D4A1-3EE9-44CE-8501-2D819EA02C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48465" y="1752600"/>
              <a:ext cx="1779588" cy="46196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>
                  <a:solidFill>
                    <a:srgbClr val="404040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600">
                  <a:solidFill>
                    <a:srgbClr val="404040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400">
                  <a:solidFill>
                    <a:srgbClr val="404040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s-ES" altLang="es-MX" sz="2400" b="1">
                  <a:solidFill>
                    <a:schemeClr val="tx1"/>
                  </a:solidFill>
                  <a:latin typeface="Calibri" panose="020F0502020204030204" pitchFamily="34" charset="0"/>
                </a:rPr>
                <a:t>19 MEDIDAS</a:t>
              </a:r>
            </a:p>
          </p:txBody>
        </p:sp>
        <p:sp>
          <p:nvSpPr>
            <p:cNvPr id="9" name="6 CuadroTexto">
              <a:extLst>
                <a:ext uri="{FF2B5EF4-FFF2-40B4-BE49-F238E27FC236}">
                  <a16:creationId xmlns:a16="http://schemas.microsoft.com/office/drawing/2014/main" id="{0676D143-D6E1-42D2-BDF7-D1F784F97C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15063" y="1752600"/>
              <a:ext cx="2071687" cy="46196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>
                  <a:solidFill>
                    <a:srgbClr val="404040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600">
                  <a:solidFill>
                    <a:srgbClr val="404040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400">
                  <a:solidFill>
                    <a:srgbClr val="404040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spcBef>
                  <a:spcPts val="1000"/>
                </a:spcBef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>
                  <a:solidFill>
                    <a:srgbClr val="404040"/>
                  </a:solidFill>
                  <a:latin typeface="Trebuchet MS" panose="020B0603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s-ES" altLang="es-MX" sz="2400" b="1">
                  <a:solidFill>
                    <a:schemeClr val="tx1"/>
                  </a:solidFill>
                  <a:latin typeface="Calibri" panose="020F0502020204030204" pitchFamily="34" charset="0"/>
                </a:rPr>
                <a:t>110 ACCIONES</a:t>
              </a:r>
            </a:p>
          </p:txBody>
        </p:sp>
        <p:sp>
          <p:nvSpPr>
            <p:cNvPr id="10" name="15 Flecha derecha">
              <a:extLst>
                <a:ext uri="{FF2B5EF4-FFF2-40B4-BE49-F238E27FC236}">
                  <a16:creationId xmlns:a16="http://schemas.microsoft.com/office/drawing/2014/main" id="{AF8F5896-81DD-4584-833C-ED3BC2ADE7F8}"/>
                </a:ext>
              </a:extLst>
            </p:cNvPr>
            <p:cNvSpPr/>
            <p:nvPr/>
          </p:nvSpPr>
          <p:spPr>
            <a:xfrm>
              <a:off x="2489939" y="1813408"/>
              <a:ext cx="714375" cy="285751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1" name="16 Flecha derecha">
              <a:extLst>
                <a:ext uri="{FF2B5EF4-FFF2-40B4-BE49-F238E27FC236}">
                  <a16:creationId xmlns:a16="http://schemas.microsoft.com/office/drawing/2014/main" id="{26614F74-967B-4E61-9E80-5896A45CB75E}"/>
                </a:ext>
              </a:extLst>
            </p:cNvPr>
            <p:cNvSpPr/>
            <p:nvPr/>
          </p:nvSpPr>
          <p:spPr>
            <a:xfrm>
              <a:off x="5357745" y="1826660"/>
              <a:ext cx="709387" cy="285751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</p:grpSp>
      <p:pic>
        <p:nvPicPr>
          <p:cNvPr id="12" name="Imagen 10">
            <a:extLst>
              <a:ext uri="{FF2B5EF4-FFF2-40B4-BE49-F238E27FC236}">
                <a16:creationId xmlns:a16="http://schemas.microsoft.com/office/drawing/2014/main" id="{88BAC98F-5A9A-4ABA-AA09-98F4D3ACFD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89" t="20915" r="23770" b="6497"/>
          <a:stretch>
            <a:fillRect/>
          </a:stretch>
        </p:blipFill>
        <p:spPr bwMode="auto">
          <a:xfrm>
            <a:off x="5944997" y="3063876"/>
            <a:ext cx="2846388" cy="286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48861A3C-8EC3-4B8F-B4BC-0A930B9293D7}"/>
              </a:ext>
            </a:extLst>
          </p:cNvPr>
          <p:cNvSpPr/>
          <p:nvPr/>
        </p:nvSpPr>
        <p:spPr>
          <a:xfrm>
            <a:off x="3536842" y="1634242"/>
            <a:ext cx="573705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altLang="es-MX" sz="2000" dirty="0">
                <a:latin typeface="Arial" panose="020B0604020202020204" pitchFamily="34" charset="0"/>
                <a:cs typeface="Arial" panose="020B0604020202020204" pitchFamily="34" charset="0"/>
              </a:rPr>
              <a:t>El ProAire esta compuesto por:</a:t>
            </a:r>
          </a:p>
        </p:txBody>
      </p:sp>
    </p:spTree>
    <p:extLst>
      <p:ext uri="{BB962C8B-B14F-4D97-AF65-F5344CB8AC3E}">
        <p14:creationId xmlns:p14="http://schemas.microsoft.com/office/powerpoint/2010/main" val="1184261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5">
            <a:extLst>
              <a:ext uri="{FF2B5EF4-FFF2-40B4-BE49-F238E27FC236}">
                <a16:creationId xmlns:a16="http://schemas.microsoft.com/office/drawing/2014/main" id="{BCDD9180-78A7-4688-9417-019B4E24B0F9}"/>
              </a:ext>
            </a:extLst>
          </p:cNvPr>
          <p:cNvSpPr txBox="1"/>
          <p:nvPr/>
        </p:nvSpPr>
        <p:spPr>
          <a:xfrm>
            <a:off x="1193579" y="3507408"/>
            <a:ext cx="157861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40" dirty="0">
                <a:solidFill>
                  <a:srgbClr val="FFFFFF"/>
                </a:solidFill>
                <a:latin typeface="Tahoma"/>
                <a:cs typeface="Tahoma"/>
              </a:rPr>
              <a:t>Línea</a:t>
            </a:r>
            <a:r>
              <a:rPr sz="1400" b="1" spc="-5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spc="30" dirty="0">
                <a:solidFill>
                  <a:srgbClr val="FFFFFF"/>
                </a:solidFill>
                <a:latin typeface="Tahoma"/>
                <a:cs typeface="Tahoma"/>
              </a:rPr>
              <a:t>y</a:t>
            </a:r>
            <a:r>
              <a:rPr sz="1400" b="1" spc="-3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spc="50" dirty="0">
                <a:solidFill>
                  <a:srgbClr val="FFFFFF"/>
                </a:solidFill>
                <a:latin typeface="Tahoma"/>
                <a:cs typeface="Tahoma"/>
              </a:rPr>
              <a:t>año</a:t>
            </a:r>
            <a:r>
              <a:rPr sz="1400" b="1" spc="-5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spc="45" dirty="0">
                <a:solidFill>
                  <a:srgbClr val="FFFFFF"/>
                </a:solidFill>
                <a:latin typeface="Tahoma"/>
                <a:cs typeface="Tahoma"/>
              </a:rPr>
              <a:t>base</a:t>
            </a:r>
            <a:endParaRPr sz="1400">
              <a:latin typeface="Tahoma"/>
              <a:cs typeface="Tahoma"/>
            </a:endParaRPr>
          </a:p>
        </p:txBody>
      </p:sp>
      <p:sp>
        <p:nvSpPr>
          <p:cNvPr id="10" name="object 12">
            <a:extLst>
              <a:ext uri="{FF2B5EF4-FFF2-40B4-BE49-F238E27FC236}">
                <a16:creationId xmlns:a16="http://schemas.microsoft.com/office/drawing/2014/main" id="{594EBFB7-0B83-47C1-AA0B-BC56A826F58A}"/>
              </a:ext>
            </a:extLst>
          </p:cNvPr>
          <p:cNvSpPr txBox="1"/>
          <p:nvPr/>
        </p:nvSpPr>
        <p:spPr>
          <a:xfrm>
            <a:off x="8954042" y="3508042"/>
            <a:ext cx="211582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50" dirty="0">
                <a:solidFill>
                  <a:srgbClr val="FFFFFF"/>
                </a:solidFill>
                <a:latin typeface="Tahoma"/>
                <a:cs typeface="Tahoma"/>
              </a:rPr>
              <a:t>Medios</a:t>
            </a:r>
            <a:r>
              <a:rPr sz="1400" b="1" spc="-5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spc="70" dirty="0">
                <a:solidFill>
                  <a:srgbClr val="FFFFFF"/>
                </a:solidFill>
                <a:latin typeface="Tahoma"/>
                <a:cs typeface="Tahoma"/>
              </a:rPr>
              <a:t>de</a:t>
            </a:r>
            <a:r>
              <a:rPr sz="1400" b="1" spc="-3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spc="30" dirty="0">
                <a:solidFill>
                  <a:srgbClr val="FFFFFF"/>
                </a:solidFill>
                <a:latin typeface="Tahoma"/>
                <a:cs typeface="Tahoma"/>
              </a:rPr>
              <a:t>verificación</a:t>
            </a:r>
            <a:endParaRPr sz="1400">
              <a:latin typeface="Tahoma"/>
              <a:cs typeface="Tahoma"/>
            </a:endParaRPr>
          </a:p>
        </p:txBody>
      </p:sp>
      <p:pic>
        <p:nvPicPr>
          <p:cNvPr id="340" name="Picture 2">
            <a:extLst>
              <a:ext uri="{FF2B5EF4-FFF2-40B4-BE49-F238E27FC236}">
                <a16:creationId xmlns:a16="http://schemas.microsoft.com/office/drawing/2014/main" id="{5E36CB26-E1B6-4DB6-BCF3-59C32D33EF1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5700"/>
          <a:stretch/>
        </p:blipFill>
        <p:spPr>
          <a:xfrm>
            <a:off x="8132" y="13252"/>
            <a:ext cx="12183868" cy="1176320"/>
          </a:xfrm>
          <a:prstGeom prst="rect">
            <a:avLst/>
          </a:prstGeom>
          <a:solidFill>
            <a:srgbClr val="FFFF00"/>
          </a:solidFill>
        </p:spPr>
      </p:pic>
      <p:pic>
        <p:nvPicPr>
          <p:cNvPr id="341" name="Picture 2">
            <a:extLst>
              <a:ext uri="{FF2B5EF4-FFF2-40B4-BE49-F238E27FC236}">
                <a16:creationId xmlns:a16="http://schemas.microsoft.com/office/drawing/2014/main" id="{728F9822-E790-4A20-A0EC-4DBFF31BDF7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4189"/>
          <a:stretch/>
        </p:blipFill>
        <p:spPr>
          <a:xfrm>
            <a:off x="0" y="5671930"/>
            <a:ext cx="12192000" cy="1172818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347" name="object 11">
            <a:extLst>
              <a:ext uri="{FF2B5EF4-FFF2-40B4-BE49-F238E27FC236}">
                <a16:creationId xmlns:a16="http://schemas.microsoft.com/office/drawing/2014/main" id="{E243A321-2053-4C52-A78E-ABC26274059A}"/>
              </a:ext>
            </a:extLst>
          </p:cNvPr>
          <p:cNvSpPr txBox="1"/>
          <p:nvPr/>
        </p:nvSpPr>
        <p:spPr>
          <a:xfrm>
            <a:off x="9509501" y="3146573"/>
            <a:ext cx="131635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40" dirty="0">
                <a:solidFill>
                  <a:srgbClr val="FFFFFF"/>
                </a:solidFill>
                <a:latin typeface="Tahoma"/>
                <a:cs typeface="Tahoma"/>
              </a:rPr>
              <a:t>Responsables</a:t>
            </a:r>
            <a:endParaRPr sz="1400">
              <a:latin typeface="Tahoma"/>
              <a:cs typeface="Tahoma"/>
            </a:endParaRPr>
          </a:p>
        </p:txBody>
      </p:sp>
      <p:graphicFrame>
        <p:nvGraphicFramePr>
          <p:cNvPr id="349" name="18 Tabla">
            <a:extLst>
              <a:ext uri="{FF2B5EF4-FFF2-40B4-BE49-F238E27FC236}">
                <a16:creationId xmlns:a16="http://schemas.microsoft.com/office/drawing/2014/main" id="{93208227-8E8F-4D61-9B2A-88FA664CF1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0775179"/>
              </p:ext>
            </p:extLst>
          </p:nvPr>
        </p:nvGraphicFramePr>
        <p:xfrm>
          <a:off x="0" y="1224031"/>
          <a:ext cx="12192000" cy="4405691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495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9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6521">
                <a:tc gridSpan="2">
                  <a:txBody>
                    <a:bodyPr/>
                    <a:lstStyle/>
                    <a:p>
                      <a:r>
                        <a:rPr lang="es-MX" sz="1800" dirty="0"/>
                        <a:t>Estrategia 1. Reducción de emisiones de fuentes fijas.</a:t>
                      </a:r>
                    </a:p>
                  </a:txBody>
                  <a:tcPr marL="91439" marR="91439" marT="45733" marB="45733">
                    <a:solidFill>
                      <a:srgbClr val="A5002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7490">
                <a:tc>
                  <a:txBody>
                    <a:bodyPr/>
                    <a:lstStyle/>
                    <a:p>
                      <a:r>
                        <a:rPr lang="es-MX" sz="1800" dirty="0"/>
                        <a:t>Medida</a:t>
                      </a:r>
                      <a:r>
                        <a:rPr lang="es-MX" sz="1800" baseline="0" dirty="0"/>
                        <a:t> 1. </a:t>
                      </a:r>
                      <a:endParaRPr lang="es-MX" sz="1800" dirty="0"/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r>
                        <a:rPr lang="es-MX" sz="1800" dirty="0"/>
                        <a:t>Fortalecimiento</a:t>
                      </a:r>
                      <a:r>
                        <a:rPr lang="es-MX" sz="1800" baseline="0" dirty="0"/>
                        <a:t> de  la regulación de las fuentes fijas estatales.</a:t>
                      </a:r>
                      <a:endParaRPr lang="es-MX" sz="1800" dirty="0"/>
                    </a:p>
                  </a:txBody>
                  <a:tcPr marL="91439" marR="91439" marT="45733" marB="4573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7555">
                <a:tc>
                  <a:txBody>
                    <a:bodyPr/>
                    <a:lstStyle/>
                    <a:p>
                      <a:r>
                        <a:rPr lang="es-MX" sz="1800" dirty="0"/>
                        <a:t>Medida 2.</a:t>
                      </a: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r>
                        <a:rPr lang="es-MX" sz="1800" dirty="0"/>
                        <a:t>Fortalecimiento</a:t>
                      </a:r>
                      <a:r>
                        <a:rPr lang="es-MX" sz="1800" baseline="0" dirty="0"/>
                        <a:t> de la regulación de la operación de extracción de materiales pétreos.</a:t>
                      </a:r>
                      <a:endParaRPr lang="es-MX" sz="1800" dirty="0"/>
                    </a:p>
                  </a:txBody>
                  <a:tcPr marL="91439" marR="91439" marT="45733" marB="4573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7555">
                <a:tc>
                  <a:txBody>
                    <a:bodyPr/>
                    <a:lstStyle/>
                    <a:p>
                      <a:r>
                        <a:rPr lang="es-MX" sz="1800" dirty="0"/>
                        <a:t>Medida 3.</a:t>
                      </a: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r>
                        <a:rPr lang="es-MX" sz="1800" dirty="0"/>
                        <a:t>Implementación de mejores prácticas ambientales en el sector de energía eléctrica.</a:t>
                      </a:r>
                    </a:p>
                  </a:txBody>
                  <a:tcPr marL="91439" marR="91439" marT="45733" marB="45733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6393">
                <a:tc>
                  <a:txBody>
                    <a:bodyPr/>
                    <a:lstStyle/>
                    <a:p>
                      <a:r>
                        <a:rPr lang="es-MX" sz="1800" dirty="0"/>
                        <a:t>Medida 4.</a:t>
                      </a:r>
                    </a:p>
                  </a:txBody>
                  <a:tcPr marL="91439" marR="91439" marT="45733" marB="45733"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sz="1800" dirty="0"/>
                        <a:t>Implementación de un programa para disminuir las emisiones a la atmósfera en el sector metalúrgico.</a:t>
                      </a:r>
                    </a:p>
                  </a:txBody>
                  <a:tcPr marL="91439" marR="91439" marT="45733" marB="45733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6521">
                <a:tc gridSpan="2">
                  <a:txBody>
                    <a:bodyPr/>
                    <a:lstStyle/>
                    <a:p>
                      <a:r>
                        <a:rPr lang="es-MX" sz="1800" b="1" dirty="0">
                          <a:solidFill>
                            <a:schemeClr val="bg1"/>
                          </a:solidFill>
                        </a:rPr>
                        <a:t>Estrategia 2. Reducción</a:t>
                      </a:r>
                      <a:r>
                        <a:rPr lang="es-MX" sz="1800" b="1" baseline="0" dirty="0">
                          <a:solidFill>
                            <a:schemeClr val="bg1"/>
                          </a:solidFill>
                        </a:rPr>
                        <a:t> de emisiones de fuentes móviles .</a:t>
                      </a:r>
                      <a:endParaRPr lang="es-MX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91439" marR="91439" marT="45733" marB="45733"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002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6521">
                <a:tc>
                  <a:txBody>
                    <a:bodyPr/>
                    <a:lstStyle/>
                    <a:p>
                      <a:r>
                        <a:rPr lang="es-MX" sz="1800" dirty="0"/>
                        <a:t>Medida 5.</a:t>
                      </a:r>
                    </a:p>
                  </a:txBody>
                  <a:tcPr marL="91439" marR="91439" marT="45733" marB="45733"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s-MX" sz="1800" dirty="0"/>
                        <a:t>Fortalecimiento del Programa</a:t>
                      </a:r>
                      <a:r>
                        <a:rPr lang="es-MX" sz="1800" baseline="0" dirty="0"/>
                        <a:t> de Verificación Vehicular.</a:t>
                      </a:r>
                      <a:endParaRPr lang="es-MX" sz="1800" dirty="0"/>
                    </a:p>
                  </a:txBody>
                  <a:tcPr marL="91439" marR="91439" marT="45733" marB="45733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6521">
                <a:tc>
                  <a:txBody>
                    <a:bodyPr/>
                    <a:lstStyle/>
                    <a:p>
                      <a:r>
                        <a:rPr lang="es-MX" sz="1800" dirty="0"/>
                        <a:t>Medida 6.</a:t>
                      </a: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r>
                        <a:rPr lang="es-MX" sz="1800" dirty="0"/>
                        <a:t>Regulación</a:t>
                      </a:r>
                      <a:r>
                        <a:rPr lang="es-MX" sz="1800" baseline="0" dirty="0"/>
                        <a:t> del transporte público de pasajeros en el estado.</a:t>
                      </a:r>
                      <a:endParaRPr lang="es-MX" sz="1800" dirty="0"/>
                    </a:p>
                  </a:txBody>
                  <a:tcPr marL="91439" marR="91439" marT="45733" marB="45733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53554">
                <a:tc>
                  <a:txBody>
                    <a:bodyPr/>
                    <a:lstStyle/>
                    <a:p>
                      <a:r>
                        <a:rPr lang="es-MX" sz="1800" dirty="0"/>
                        <a:t>Medida 7.</a:t>
                      </a: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r>
                        <a:rPr lang="es-MX" sz="1800" dirty="0"/>
                        <a:t>Desarrollo e implementación del Plan</a:t>
                      </a:r>
                      <a:r>
                        <a:rPr lang="es-MX" sz="1800" baseline="0" dirty="0"/>
                        <a:t> Integral de Movilidad Urbana Sustentable (PIMUS) en las principales zonas urbanas.</a:t>
                      </a:r>
                      <a:endParaRPr lang="es-MX" sz="1800" dirty="0"/>
                    </a:p>
                  </a:txBody>
                  <a:tcPr marL="91439" marR="91439" marT="45733" marB="45733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75857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5">
            <a:extLst>
              <a:ext uri="{FF2B5EF4-FFF2-40B4-BE49-F238E27FC236}">
                <a16:creationId xmlns:a16="http://schemas.microsoft.com/office/drawing/2014/main" id="{BCDD9180-78A7-4688-9417-019B4E24B0F9}"/>
              </a:ext>
            </a:extLst>
          </p:cNvPr>
          <p:cNvSpPr txBox="1"/>
          <p:nvPr/>
        </p:nvSpPr>
        <p:spPr>
          <a:xfrm>
            <a:off x="1193579" y="3507408"/>
            <a:ext cx="157861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40" dirty="0">
                <a:solidFill>
                  <a:srgbClr val="FFFFFF"/>
                </a:solidFill>
                <a:latin typeface="Tahoma"/>
                <a:cs typeface="Tahoma"/>
              </a:rPr>
              <a:t>Línea</a:t>
            </a:r>
            <a:r>
              <a:rPr sz="1400" b="1" spc="-5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spc="30" dirty="0">
                <a:solidFill>
                  <a:srgbClr val="FFFFFF"/>
                </a:solidFill>
                <a:latin typeface="Tahoma"/>
                <a:cs typeface="Tahoma"/>
              </a:rPr>
              <a:t>y</a:t>
            </a:r>
            <a:r>
              <a:rPr sz="1400" b="1" spc="-3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spc="50" dirty="0">
                <a:solidFill>
                  <a:srgbClr val="FFFFFF"/>
                </a:solidFill>
                <a:latin typeface="Tahoma"/>
                <a:cs typeface="Tahoma"/>
              </a:rPr>
              <a:t>año</a:t>
            </a:r>
            <a:r>
              <a:rPr sz="1400" b="1" spc="-5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spc="45" dirty="0">
                <a:solidFill>
                  <a:srgbClr val="FFFFFF"/>
                </a:solidFill>
                <a:latin typeface="Tahoma"/>
                <a:cs typeface="Tahoma"/>
              </a:rPr>
              <a:t>base</a:t>
            </a:r>
            <a:endParaRPr sz="1400">
              <a:latin typeface="Tahoma"/>
              <a:cs typeface="Tahoma"/>
            </a:endParaRPr>
          </a:p>
        </p:txBody>
      </p:sp>
      <p:sp>
        <p:nvSpPr>
          <p:cNvPr id="10" name="object 12">
            <a:extLst>
              <a:ext uri="{FF2B5EF4-FFF2-40B4-BE49-F238E27FC236}">
                <a16:creationId xmlns:a16="http://schemas.microsoft.com/office/drawing/2014/main" id="{594EBFB7-0B83-47C1-AA0B-BC56A826F58A}"/>
              </a:ext>
            </a:extLst>
          </p:cNvPr>
          <p:cNvSpPr txBox="1"/>
          <p:nvPr/>
        </p:nvSpPr>
        <p:spPr>
          <a:xfrm>
            <a:off x="8954042" y="3508042"/>
            <a:ext cx="211582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50" dirty="0">
                <a:solidFill>
                  <a:srgbClr val="FFFFFF"/>
                </a:solidFill>
                <a:latin typeface="Tahoma"/>
                <a:cs typeface="Tahoma"/>
              </a:rPr>
              <a:t>Medios</a:t>
            </a:r>
            <a:r>
              <a:rPr sz="1400" b="1" spc="-5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spc="70" dirty="0">
                <a:solidFill>
                  <a:srgbClr val="FFFFFF"/>
                </a:solidFill>
                <a:latin typeface="Tahoma"/>
                <a:cs typeface="Tahoma"/>
              </a:rPr>
              <a:t>de</a:t>
            </a:r>
            <a:r>
              <a:rPr sz="1400" b="1" spc="-3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spc="30" dirty="0">
                <a:solidFill>
                  <a:srgbClr val="FFFFFF"/>
                </a:solidFill>
                <a:latin typeface="Tahoma"/>
                <a:cs typeface="Tahoma"/>
              </a:rPr>
              <a:t>verificación</a:t>
            </a:r>
            <a:endParaRPr sz="1400">
              <a:latin typeface="Tahoma"/>
              <a:cs typeface="Tahoma"/>
            </a:endParaRPr>
          </a:p>
        </p:txBody>
      </p:sp>
      <p:pic>
        <p:nvPicPr>
          <p:cNvPr id="340" name="Picture 2">
            <a:extLst>
              <a:ext uri="{FF2B5EF4-FFF2-40B4-BE49-F238E27FC236}">
                <a16:creationId xmlns:a16="http://schemas.microsoft.com/office/drawing/2014/main" id="{5E36CB26-E1B6-4DB6-BCF3-59C32D33EF1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5700"/>
          <a:stretch/>
        </p:blipFill>
        <p:spPr>
          <a:xfrm>
            <a:off x="8132" y="13252"/>
            <a:ext cx="12183868" cy="1176320"/>
          </a:xfrm>
          <a:prstGeom prst="rect">
            <a:avLst/>
          </a:prstGeom>
          <a:solidFill>
            <a:srgbClr val="FFFF00"/>
          </a:solidFill>
        </p:spPr>
      </p:pic>
      <p:pic>
        <p:nvPicPr>
          <p:cNvPr id="341" name="Picture 2">
            <a:extLst>
              <a:ext uri="{FF2B5EF4-FFF2-40B4-BE49-F238E27FC236}">
                <a16:creationId xmlns:a16="http://schemas.microsoft.com/office/drawing/2014/main" id="{728F9822-E790-4A20-A0EC-4DBFF31BDF7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4189"/>
          <a:stretch/>
        </p:blipFill>
        <p:spPr>
          <a:xfrm>
            <a:off x="0" y="5671930"/>
            <a:ext cx="12192000" cy="1172818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347" name="object 11">
            <a:extLst>
              <a:ext uri="{FF2B5EF4-FFF2-40B4-BE49-F238E27FC236}">
                <a16:creationId xmlns:a16="http://schemas.microsoft.com/office/drawing/2014/main" id="{E243A321-2053-4C52-A78E-ABC26274059A}"/>
              </a:ext>
            </a:extLst>
          </p:cNvPr>
          <p:cNvSpPr txBox="1"/>
          <p:nvPr/>
        </p:nvSpPr>
        <p:spPr>
          <a:xfrm>
            <a:off x="9509501" y="3146573"/>
            <a:ext cx="131635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40" dirty="0">
                <a:solidFill>
                  <a:srgbClr val="FFFFFF"/>
                </a:solidFill>
                <a:latin typeface="Tahoma"/>
                <a:cs typeface="Tahoma"/>
              </a:rPr>
              <a:t>Responsables</a:t>
            </a:r>
            <a:endParaRPr sz="1400">
              <a:latin typeface="Tahoma"/>
              <a:cs typeface="Tahoma"/>
            </a:endParaRPr>
          </a:p>
        </p:txBody>
      </p:sp>
      <p:graphicFrame>
        <p:nvGraphicFramePr>
          <p:cNvPr id="7" name="18 Tabla">
            <a:extLst>
              <a:ext uri="{FF2B5EF4-FFF2-40B4-BE49-F238E27FC236}">
                <a16:creationId xmlns:a16="http://schemas.microsoft.com/office/drawing/2014/main" id="{BA56F460-D7B8-4362-9DB3-66C4C1FCEC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3211753"/>
              </p:ext>
            </p:extLst>
          </p:nvPr>
        </p:nvGraphicFramePr>
        <p:xfrm>
          <a:off x="0" y="1214121"/>
          <a:ext cx="12183868" cy="4459248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4939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899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426">
                <a:tc gridSpan="2">
                  <a:txBody>
                    <a:bodyPr/>
                    <a:lstStyle/>
                    <a:p>
                      <a:r>
                        <a:rPr lang="es-MX" sz="1800" dirty="0"/>
                        <a:t>Estrategia 1. Reducción de emisiones de fuentes fijas.</a:t>
                      </a:r>
                    </a:p>
                  </a:txBody>
                  <a:tcPr marL="91439" marR="91439" marT="45733" marB="45733">
                    <a:solidFill>
                      <a:srgbClr val="A5002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1876">
                <a:tc>
                  <a:txBody>
                    <a:bodyPr/>
                    <a:lstStyle/>
                    <a:p>
                      <a:r>
                        <a:rPr lang="es-MX" sz="1800" dirty="0"/>
                        <a:t>Medida</a:t>
                      </a:r>
                      <a:r>
                        <a:rPr lang="es-MX" sz="1800" baseline="0" dirty="0"/>
                        <a:t> 1. </a:t>
                      </a:r>
                      <a:endParaRPr lang="es-MX" sz="1800" dirty="0"/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r>
                        <a:rPr lang="es-MX" sz="1800" dirty="0"/>
                        <a:t>Fortalecimiento</a:t>
                      </a:r>
                      <a:r>
                        <a:rPr lang="es-MX" sz="1800" baseline="0" dirty="0"/>
                        <a:t> de  la regulación de las fuentes fijas estatales.</a:t>
                      </a:r>
                      <a:endParaRPr lang="es-MX" sz="1800" dirty="0"/>
                    </a:p>
                  </a:txBody>
                  <a:tcPr marL="91439" marR="91439" marT="45733" marB="4573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1945">
                <a:tc>
                  <a:txBody>
                    <a:bodyPr/>
                    <a:lstStyle/>
                    <a:p>
                      <a:r>
                        <a:rPr lang="es-MX" sz="1800" dirty="0"/>
                        <a:t>Medida 2.</a:t>
                      </a: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r>
                        <a:rPr lang="es-MX" sz="1800" dirty="0"/>
                        <a:t>Fortalecimiento</a:t>
                      </a:r>
                      <a:r>
                        <a:rPr lang="es-MX" sz="1800" baseline="0" dirty="0"/>
                        <a:t> de la regulación de la operación de extracción de materiales pétreos.</a:t>
                      </a:r>
                      <a:endParaRPr lang="es-MX" sz="1800" dirty="0"/>
                    </a:p>
                  </a:txBody>
                  <a:tcPr marL="91439" marR="91439" marT="45733" marB="4573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1945">
                <a:tc>
                  <a:txBody>
                    <a:bodyPr/>
                    <a:lstStyle/>
                    <a:p>
                      <a:r>
                        <a:rPr lang="es-MX" sz="1800" dirty="0"/>
                        <a:t>Medida 3.</a:t>
                      </a: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r>
                        <a:rPr lang="es-MX" sz="1800" dirty="0"/>
                        <a:t>Implementación de mejores prácticas ambientales en el sector de energía eléctrica.</a:t>
                      </a:r>
                    </a:p>
                  </a:txBody>
                  <a:tcPr marL="91439" marR="91439" marT="45733" marB="45733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1945">
                <a:tc>
                  <a:txBody>
                    <a:bodyPr/>
                    <a:lstStyle/>
                    <a:p>
                      <a:r>
                        <a:rPr lang="es-MX" sz="1800" dirty="0"/>
                        <a:t>Medida 4.</a:t>
                      </a:r>
                    </a:p>
                  </a:txBody>
                  <a:tcPr marL="91439" marR="91439" marT="45733" marB="45733"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sz="1800" dirty="0"/>
                        <a:t>Implementación de un programa para disminuir las emisiones a la atmósfera en el sector metalúrgico.</a:t>
                      </a:r>
                    </a:p>
                  </a:txBody>
                  <a:tcPr marL="91439" marR="91439" marT="45733" marB="45733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426">
                <a:tc gridSpan="2">
                  <a:txBody>
                    <a:bodyPr/>
                    <a:lstStyle/>
                    <a:p>
                      <a:r>
                        <a:rPr lang="es-MX" sz="1800" b="1" dirty="0">
                          <a:solidFill>
                            <a:schemeClr val="bg1"/>
                          </a:solidFill>
                        </a:rPr>
                        <a:t>Estrategia 2. Reducción</a:t>
                      </a:r>
                      <a:r>
                        <a:rPr lang="es-MX" sz="1800" b="1" baseline="0" dirty="0">
                          <a:solidFill>
                            <a:schemeClr val="bg1"/>
                          </a:solidFill>
                        </a:rPr>
                        <a:t> de emisiones de fuentes móviles .</a:t>
                      </a:r>
                      <a:endParaRPr lang="es-MX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91439" marR="91439" marT="45733" marB="45733"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002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426">
                <a:tc>
                  <a:txBody>
                    <a:bodyPr/>
                    <a:lstStyle/>
                    <a:p>
                      <a:r>
                        <a:rPr lang="es-MX" sz="1800" dirty="0"/>
                        <a:t>Medida 5.</a:t>
                      </a:r>
                    </a:p>
                  </a:txBody>
                  <a:tcPr marL="91439" marR="91439" marT="45733" marB="45733"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s-MX" sz="1800" dirty="0"/>
                        <a:t>Fortalecimiento del Programa</a:t>
                      </a:r>
                      <a:r>
                        <a:rPr lang="es-MX" sz="1800" baseline="0" dirty="0"/>
                        <a:t> de Verificación Vehicular.</a:t>
                      </a:r>
                      <a:endParaRPr lang="es-MX" sz="1800" dirty="0"/>
                    </a:p>
                  </a:txBody>
                  <a:tcPr marL="91439" marR="91439" marT="45733" marB="45733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426">
                <a:tc>
                  <a:txBody>
                    <a:bodyPr/>
                    <a:lstStyle/>
                    <a:p>
                      <a:r>
                        <a:rPr lang="es-MX" sz="1800" dirty="0"/>
                        <a:t>Medida 6.</a:t>
                      </a: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r>
                        <a:rPr lang="es-MX" sz="1800" dirty="0"/>
                        <a:t>Regulación</a:t>
                      </a:r>
                      <a:r>
                        <a:rPr lang="es-MX" sz="1800" baseline="0" dirty="0"/>
                        <a:t> del transporte público de pasajeros en el estado.</a:t>
                      </a:r>
                      <a:endParaRPr lang="es-MX" sz="1800" dirty="0"/>
                    </a:p>
                  </a:txBody>
                  <a:tcPr marL="91439" marR="91439" marT="45733" marB="45733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88393">
                <a:tc>
                  <a:txBody>
                    <a:bodyPr/>
                    <a:lstStyle/>
                    <a:p>
                      <a:r>
                        <a:rPr lang="es-MX" sz="1800" dirty="0"/>
                        <a:t>Medida 7.</a:t>
                      </a: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r>
                        <a:rPr lang="es-MX" sz="1800" dirty="0"/>
                        <a:t>Desarrollo e implementación del Plan</a:t>
                      </a:r>
                      <a:r>
                        <a:rPr lang="es-MX" sz="1800" baseline="0" dirty="0"/>
                        <a:t> Integral de Movilidad Urbana Sustentable (PIMUS) en las principales zonas urbanas.</a:t>
                      </a:r>
                      <a:endParaRPr lang="es-MX" sz="1800" dirty="0"/>
                    </a:p>
                  </a:txBody>
                  <a:tcPr marL="91439" marR="91439" marT="45733" marB="45733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21243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5">
            <a:extLst>
              <a:ext uri="{FF2B5EF4-FFF2-40B4-BE49-F238E27FC236}">
                <a16:creationId xmlns:a16="http://schemas.microsoft.com/office/drawing/2014/main" id="{BCDD9180-78A7-4688-9417-019B4E24B0F9}"/>
              </a:ext>
            </a:extLst>
          </p:cNvPr>
          <p:cNvSpPr txBox="1"/>
          <p:nvPr/>
        </p:nvSpPr>
        <p:spPr>
          <a:xfrm>
            <a:off x="1193579" y="3507408"/>
            <a:ext cx="157861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40" dirty="0">
                <a:solidFill>
                  <a:srgbClr val="FFFFFF"/>
                </a:solidFill>
                <a:latin typeface="Tahoma"/>
                <a:cs typeface="Tahoma"/>
              </a:rPr>
              <a:t>Línea</a:t>
            </a:r>
            <a:r>
              <a:rPr sz="1400" b="1" spc="-5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spc="30" dirty="0">
                <a:solidFill>
                  <a:srgbClr val="FFFFFF"/>
                </a:solidFill>
                <a:latin typeface="Tahoma"/>
                <a:cs typeface="Tahoma"/>
              </a:rPr>
              <a:t>y</a:t>
            </a:r>
            <a:r>
              <a:rPr sz="1400" b="1" spc="-3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spc="50" dirty="0">
                <a:solidFill>
                  <a:srgbClr val="FFFFFF"/>
                </a:solidFill>
                <a:latin typeface="Tahoma"/>
                <a:cs typeface="Tahoma"/>
              </a:rPr>
              <a:t>año</a:t>
            </a:r>
            <a:r>
              <a:rPr sz="1400" b="1" spc="-5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spc="45" dirty="0">
                <a:solidFill>
                  <a:srgbClr val="FFFFFF"/>
                </a:solidFill>
                <a:latin typeface="Tahoma"/>
                <a:cs typeface="Tahoma"/>
              </a:rPr>
              <a:t>base</a:t>
            </a:r>
            <a:endParaRPr sz="1400">
              <a:latin typeface="Tahoma"/>
              <a:cs typeface="Tahoma"/>
            </a:endParaRPr>
          </a:p>
        </p:txBody>
      </p:sp>
      <p:sp>
        <p:nvSpPr>
          <p:cNvPr id="10" name="object 12">
            <a:extLst>
              <a:ext uri="{FF2B5EF4-FFF2-40B4-BE49-F238E27FC236}">
                <a16:creationId xmlns:a16="http://schemas.microsoft.com/office/drawing/2014/main" id="{594EBFB7-0B83-47C1-AA0B-BC56A826F58A}"/>
              </a:ext>
            </a:extLst>
          </p:cNvPr>
          <p:cNvSpPr txBox="1"/>
          <p:nvPr/>
        </p:nvSpPr>
        <p:spPr>
          <a:xfrm>
            <a:off x="8954042" y="3508042"/>
            <a:ext cx="211582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50" dirty="0">
                <a:solidFill>
                  <a:srgbClr val="FFFFFF"/>
                </a:solidFill>
                <a:latin typeface="Tahoma"/>
                <a:cs typeface="Tahoma"/>
              </a:rPr>
              <a:t>Medios</a:t>
            </a:r>
            <a:r>
              <a:rPr sz="1400" b="1" spc="-5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spc="70" dirty="0">
                <a:solidFill>
                  <a:srgbClr val="FFFFFF"/>
                </a:solidFill>
                <a:latin typeface="Tahoma"/>
                <a:cs typeface="Tahoma"/>
              </a:rPr>
              <a:t>de</a:t>
            </a:r>
            <a:r>
              <a:rPr sz="1400" b="1" spc="-3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400" b="1" spc="30" dirty="0">
                <a:solidFill>
                  <a:srgbClr val="FFFFFF"/>
                </a:solidFill>
                <a:latin typeface="Tahoma"/>
                <a:cs typeface="Tahoma"/>
              </a:rPr>
              <a:t>verificación</a:t>
            </a:r>
            <a:endParaRPr sz="1400">
              <a:latin typeface="Tahoma"/>
              <a:cs typeface="Tahoma"/>
            </a:endParaRPr>
          </a:p>
        </p:txBody>
      </p:sp>
      <p:pic>
        <p:nvPicPr>
          <p:cNvPr id="340" name="Picture 2">
            <a:extLst>
              <a:ext uri="{FF2B5EF4-FFF2-40B4-BE49-F238E27FC236}">
                <a16:creationId xmlns:a16="http://schemas.microsoft.com/office/drawing/2014/main" id="{5E36CB26-E1B6-4DB6-BCF3-59C32D33EF1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5700"/>
          <a:stretch/>
        </p:blipFill>
        <p:spPr>
          <a:xfrm>
            <a:off x="8132" y="13252"/>
            <a:ext cx="12183868" cy="1176320"/>
          </a:xfrm>
          <a:prstGeom prst="rect">
            <a:avLst/>
          </a:prstGeom>
          <a:solidFill>
            <a:srgbClr val="FFFF00"/>
          </a:solidFill>
        </p:spPr>
      </p:pic>
      <p:pic>
        <p:nvPicPr>
          <p:cNvPr id="341" name="Picture 2">
            <a:extLst>
              <a:ext uri="{FF2B5EF4-FFF2-40B4-BE49-F238E27FC236}">
                <a16:creationId xmlns:a16="http://schemas.microsoft.com/office/drawing/2014/main" id="{728F9822-E790-4A20-A0EC-4DBFF31BDF7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4189"/>
          <a:stretch/>
        </p:blipFill>
        <p:spPr>
          <a:xfrm>
            <a:off x="0" y="5671930"/>
            <a:ext cx="12192000" cy="1172818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347" name="object 11">
            <a:extLst>
              <a:ext uri="{FF2B5EF4-FFF2-40B4-BE49-F238E27FC236}">
                <a16:creationId xmlns:a16="http://schemas.microsoft.com/office/drawing/2014/main" id="{E243A321-2053-4C52-A78E-ABC26274059A}"/>
              </a:ext>
            </a:extLst>
          </p:cNvPr>
          <p:cNvSpPr txBox="1"/>
          <p:nvPr/>
        </p:nvSpPr>
        <p:spPr>
          <a:xfrm>
            <a:off x="9509501" y="3146573"/>
            <a:ext cx="131635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40" dirty="0">
                <a:solidFill>
                  <a:srgbClr val="FFFFFF"/>
                </a:solidFill>
                <a:latin typeface="Tahoma"/>
                <a:cs typeface="Tahoma"/>
              </a:rPr>
              <a:t>Responsables</a:t>
            </a:r>
            <a:endParaRPr sz="1400">
              <a:latin typeface="Tahoma"/>
              <a:cs typeface="Tahoma"/>
            </a:endParaRPr>
          </a:p>
        </p:txBody>
      </p:sp>
      <p:graphicFrame>
        <p:nvGraphicFramePr>
          <p:cNvPr id="7" name="8 Tabla">
            <a:extLst>
              <a:ext uri="{FF2B5EF4-FFF2-40B4-BE49-F238E27FC236}">
                <a16:creationId xmlns:a16="http://schemas.microsoft.com/office/drawing/2014/main" id="{82D9C3FD-52A4-45EA-908A-AC12575602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5606267"/>
              </p:ext>
            </p:extLst>
          </p:nvPr>
        </p:nvGraphicFramePr>
        <p:xfrm>
          <a:off x="8132" y="1189573"/>
          <a:ext cx="12175736" cy="4323331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4922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834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1049">
                <a:tc gridSpan="2">
                  <a:txBody>
                    <a:bodyPr/>
                    <a:lstStyle/>
                    <a:p>
                      <a:r>
                        <a:rPr lang="es-MX" dirty="0"/>
                        <a:t>Estrategia 5.</a:t>
                      </a:r>
                      <a:r>
                        <a:rPr lang="es-MX" baseline="0" dirty="0"/>
                        <a:t> Comunicación y educación ambiental.</a:t>
                      </a:r>
                      <a:endParaRPr lang="es-MX" dirty="0"/>
                    </a:p>
                  </a:txBody>
                  <a:tcPr marL="91439" marR="91439">
                    <a:solidFill>
                      <a:srgbClr val="A5002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3045">
                <a:tc>
                  <a:txBody>
                    <a:bodyPr/>
                    <a:lstStyle/>
                    <a:p>
                      <a:r>
                        <a:rPr lang="es-MX" dirty="0"/>
                        <a:t>Medida</a:t>
                      </a:r>
                      <a:r>
                        <a:rPr lang="es-MX" baseline="0" dirty="0"/>
                        <a:t> 15.</a:t>
                      </a:r>
                      <a:endParaRPr lang="es-MX" dirty="0"/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Incorporación</a:t>
                      </a:r>
                      <a:r>
                        <a:rPr lang="es-MX" baseline="0" dirty="0"/>
                        <a:t> del tema de calidad del aire a los programas de educación ambiental en todos los niveles educativos.</a:t>
                      </a:r>
                      <a:endParaRPr lang="es-MX" dirty="0"/>
                    </a:p>
                  </a:txBody>
                  <a:tcPr marL="91439" marR="91439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13045">
                <a:tc>
                  <a:txBody>
                    <a:bodyPr/>
                    <a:lstStyle/>
                    <a:p>
                      <a:r>
                        <a:rPr lang="es-MX" dirty="0"/>
                        <a:t>Medida 16.</a:t>
                      </a:r>
                    </a:p>
                  </a:txBody>
                  <a:tcPr marL="91439" marR="91439"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Elaboración</a:t>
                      </a:r>
                      <a:r>
                        <a:rPr lang="es-MX" baseline="0" dirty="0"/>
                        <a:t> de una estrategia de comunicación que informe a la población de la calidad del aire.</a:t>
                      </a:r>
                      <a:endParaRPr lang="es-MX" dirty="0"/>
                    </a:p>
                  </a:txBody>
                  <a:tcPr marL="91439" marR="91439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1049">
                <a:tc gridSpan="2">
                  <a:txBody>
                    <a:bodyPr/>
                    <a:lstStyle/>
                    <a:p>
                      <a:r>
                        <a:rPr lang="es-MX" b="1" dirty="0">
                          <a:solidFill>
                            <a:schemeClr val="bg1"/>
                          </a:solidFill>
                        </a:rPr>
                        <a:t>Estrategia 6. Fortalecimiento</a:t>
                      </a:r>
                      <a:r>
                        <a:rPr lang="es-MX" b="1" baseline="0" dirty="0">
                          <a:solidFill>
                            <a:schemeClr val="bg1"/>
                          </a:solidFill>
                        </a:rPr>
                        <a:t> institucional.</a:t>
                      </a:r>
                      <a:endParaRPr lang="es-MX" b="1" dirty="0">
                        <a:solidFill>
                          <a:schemeClr val="bg1"/>
                        </a:solidFill>
                      </a:endParaRPr>
                    </a:p>
                  </a:txBody>
                  <a:tcPr marL="91439" marR="91439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002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1049">
                <a:tc>
                  <a:txBody>
                    <a:bodyPr/>
                    <a:lstStyle/>
                    <a:p>
                      <a:r>
                        <a:rPr lang="es-MX" dirty="0"/>
                        <a:t>Medida 17.</a:t>
                      </a:r>
                    </a:p>
                  </a:txBody>
                  <a:tcPr marL="91439" marR="91439"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Actualización del inventario de emisiones a la atmósfera.</a:t>
                      </a:r>
                    </a:p>
                  </a:txBody>
                  <a:tcPr marL="91439" marR="91439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13045">
                <a:tc>
                  <a:txBody>
                    <a:bodyPr/>
                    <a:lstStyle/>
                    <a:p>
                      <a:r>
                        <a:rPr lang="es-MX" dirty="0"/>
                        <a:t>Medida 18.</a:t>
                      </a: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Fortalecimiento</a:t>
                      </a:r>
                      <a:r>
                        <a:rPr lang="es-MX" baseline="0" dirty="0"/>
                        <a:t> del sistema de monitoreo de la calidad del aire en el Estado de Coahuila de Zaragoza.</a:t>
                      </a:r>
                      <a:endParaRPr lang="es-MX" dirty="0"/>
                    </a:p>
                  </a:txBody>
                  <a:tcPr marL="91439" marR="91439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1049">
                <a:tc>
                  <a:txBody>
                    <a:bodyPr/>
                    <a:lstStyle/>
                    <a:p>
                      <a:r>
                        <a:rPr lang="es-MX" dirty="0"/>
                        <a:t>Medida 19.</a:t>
                      </a: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Seguimiento y evaluación del ProAire.</a:t>
                      </a:r>
                    </a:p>
                  </a:txBody>
                  <a:tcPr marL="91439" marR="91439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31988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2458</TotalTime>
  <Words>1887</Words>
  <Application>Microsoft Office PowerPoint</Application>
  <PresentationFormat>Panorámica</PresentationFormat>
  <Paragraphs>454</Paragraphs>
  <Slides>30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40" baseType="lpstr">
      <vt:lpstr>Arial</vt:lpstr>
      <vt:lpstr>Calibri</vt:lpstr>
      <vt:lpstr>Calibri Light</vt:lpstr>
      <vt:lpstr>Futura</vt:lpstr>
      <vt:lpstr>Futura Medium</vt:lpstr>
      <vt:lpstr>Tahoma</vt:lpstr>
      <vt:lpstr>Times New Roman</vt:lpstr>
      <vt:lpstr>Verdana</vt:lpstr>
      <vt:lpstr>Wingdings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Mario Mijares</dc:creator>
  <cp:lastModifiedBy>User</cp:lastModifiedBy>
  <cp:revision>158</cp:revision>
  <dcterms:created xsi:type="dcterms:W3CDTF">2021-10-13T16:47:44Z</dcterms:created>
  <dcterms:modified xsi:type="dcterms:W3CDTF">2022-10-27T17:09:24Z</dcterms:modified>
</cp:coreProperties>
</file>